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57" r:id="rId4"/>
    <p:sldId id="287" r:id="rId5"/>
    <p:sldId id="288" r:id="rId6"/>
    <p:sldId id="258" r:id="rId7"/>
    <p:sldId id="289" r:id="rId8"/>
    <p:sldId id="262" r:id="rId9"/>
    <p:sldId id="290" r:id="rId10"/>
    <p:sldId id="259" r:id="rId11"/>
    <p:sldId id="263" r:id="rId12"/>
    <p:sldId id="260" r:id="rId13"/>
    <p:sldId id="283" r:id="rId14"/>
    <p:sldId id="286" r:id="rId15"/>
    <p:sldId id="261" r:id="rId16"/>
    <p:sldId id="271" r:id="rId17"/>
    <p:sldId id="285" r:id="rId18"/>
    <p:sldId id="270" r:id="rId19"/>
    <p:sldId id="269" r:id="rId20"/>
    <p:sldId id="282" r:id="rId21"/>
    <p:sldId id="284" r:id="rId22"/>
    <p:sldId id="268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52C59-50E1-49C3-B61F-2B27562B72E7}" v="1" dt="2025-05-13T08:36:51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44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co B." userId="2f810c6f01a863e8" providerId="Windows Live" clId="Web-{EBBF1BC0-49FF-4C17-11E4-3DABEC3996FF}"/>
    <pc:docChg chg="addSld delSld modSld sldOrd">
      <pc:chgData name="Coco B." userId="2f810c6f01a863e8" providerId="Windows Live" clId="Web-{EBBF1BC0-49FF-4C17-11E4-3DABEC3996FF}" dt="2025-04-10T06:47:38.736" v="219"/>
      <pc:docMkLst>
        <pc:docMk/>
      </pc:docMkLst>
      <pc:sldChg chg="addSp delSp modSp add del ord replId">
        <pc:chgData name="Coco B." userId="2f810c6f01a863e8" providerId="Windows Live" clId="Web-{EBBF1BC0-49FF-4C17-11E4-3DABEC3996FF}" dt="2025-04-10T06:47:38.736" v="219"/>
        <pc:sldMkLst>
          <pc:docMk/>
          <pc:sldMk cId="4143823571" sldId="269"/>
        </pc:sldMkLst>
        <pc:spChg chg="add mod">
          <ac:chgData name="Coco B." userId="2f810c6f01a863e8" providerId="Windows Live" clId="Web-{EBBF1BC0-49FF-4C17-11E4-3DABEC3996FF}" dt="2025-04-10T06:15:34.927" v="13" actId="20577"/>
          <ac:spMkLst>
            <pc:docMk/>
            <pc:sldMk cId="4143823571" sldId="269"/>
            <ac:spMk id="7" creationId="{AEB575BF-CEAD-639F-E8BC-5BD40A33085E}"/>
          </ac:spMkLst>
        </pc:spChg>
      </pc:sldChg>
      <pc:sldChg chg="modSp add replId">
        <pc:chgData name="Coco B." userId="2f810c6f01a863e8" providerId="Windows Live" clId="Web-{EBBF1BC0-49FF-4C17-11E4-3DABEC3996FF}" dt="2025-04-10T06:26:01.211" v="179" actId="20577"/>
        <pc:sldMkLst>
          <pc:docMk/>
          <pc:sldMk cId="233235500" sldId="271"/>
        </pc:sldMkLst>
        <pc:spChg chg="mod">
          <ac:chgData name="Coco B." userId="2f810c6f01a863e8" providerId="Windows Live" clId="Web-{EBBF1BC0-49FF-4C17-11E4-3DABEC3996FF}" dt="2025-04-10T06:26:01.211" v="179" actId="20577"/>
          <ac:spMkLst>
            <pc:docMk/>
            <pc:sldMk cId="233235500" sldId="271"/>
            <ac:spMk id="11" creationId="{78A03DA4-72DC-B059-FFF5-574AD64EBDB1}"/>
          </ac:spMkLst>
        </pc:spChg>
      </pc:sldChg>
      <pc:sldChg chg="add del replId">
        <pc:chgData name="Coco B." userId="2f810c6f01a863e8" providerId="Windows Live" clId="Web-{EBBF1BC0-49FF-4C17-11E4-3DABEC3996FF}" dt="2025-04-10T06:26:02.055" v="180"/>
        <pc:sldMkLst>
          <pc:docMk/>
          <pc:sldMk cId="2666854166" sldId="272"/>
        </pc:sldMkLst>
      </pc:sldChg>
      <pc:sldChg chg="add del replId">
        <pc:chgData name="Coco B." userId="2f810c6f01a863e8" providerId="Windows Live" clId="Web-{EBBF1BC0-49FF-4C17-11E4-3DABEC3996FF}" dt="2025-04-10T06:42:17.354" v="212"/>
        <pc:sldMkLst>
          <pc:docMk/>
          <pc:sldMk cId="3481190028" sldId="272"/>
        </pc:sldMkLst>
      </pc:sldChg>
      <pc:sldChg chg="add del replId">
        <pc:chgData name="Coco B." userId="2f810c6f01a863e8" providerId="Windows Live" clId="Web-{EBBF1BC0-49FF-4C17-11E4-3DABEC3996FF}" dt="2025-04-10T06:42:37.246" v="217"/>
        <pc:sldMkLst>
          <pc:docMk/>
          <pc:sldMk cId="1275800508" sldId="273"/>
        </pc:sldMkLst>
      </pc:sldChg>
      <pc:sldChg chg="add del replId">
        <pc:chgData name="Coco B." userId="2f810c6f01a863e8" providerId="Windows Live" clId="Web-{EBBF1BC0-49FF-4C17-11E4-3DABEC3996FF}" dt="2025-04-10T06:26:05.320" v="181"/>
        <pc:sldMkLst>
          <pc:docMk/>
          <pc:sldMk cId="1886978999" sldId="273"/>
        </pc:sldMkLst>
      </pc:sldChg>
      <pc:sldChg chg="add del replId">
        <pc:chgData name="Coco B." userId="2f810c6f01a863e8" providerId="Windows Live" clId="Web-{EBBF1BC0-49FF-4C17-11E4-3DABEC3996FF}" dt="2025-04-10T06:26:05.961" v="182"/>
        <pc:sldMkLst>
          <pc:docMk/>
          <pc:sldMk cId="607482320" sldId="274"/>
        </pc:sldMkLst>
      </pc:sldChg>
      <pc:sldChg chg="add del replId">
        <pc:chgData name="Coco B." userId="2f810c6f01a863e8" providerId="Windows Live" clId="Web-{EBBF1BC0-49FF-4C17-11E4-3DABEC3996FF}" dt="2025-04-10T06:42:09.791" v="209"/>
        <pc:sldMkLst>
          <pc:docMk/>
          <pc:sldMk cId="3792332150" sldId="274"/>
        </pc:sldMkLst>
      </pc:sldChg>
      <pc:sldChg chg="add del replId">
        <pc:chgData name="Coco B." userId="2f810c6f01a863e8" providerId="Windows Live" clId="Web-{EBBF1BC0-49FF-4C17-11E4-3DABEC3996FF}" dt="2025-04-10T06:42:10.604" v="210"/>
        <pc:sldMkLst>
          <pc:docMk/>
          <pc:sldMk cId="3343781622" sldId="275"/>
        </pc:sldMkLst>
      </pc:sldChg>
      <pc:sldChg chg="add del replId">
        <pc:chgData name="Coco B." userId="2f810c6f01a863e8" providerId="Windows Live" clId="Web-{EBBF1BC0-49FF-4C17-11E4-3DABEC3996FF}" dt="2025-04-10T06:26:06.477" v="183"/>
        <pc:sldMkLst>
          <pc:docMk/>
          <pc:sldMk cId="3565889416" sldId="275"/>
        </pc:sldMkLst>
      </pc:sldChg>
      <pc:sldChg chg="add del replId">
        <pc:chgData name="Coco B." userId="2f810c6f01a863e8" providerId="Windows Live" clId="Web-{EBBF1BC0-49FF-4C17-11E4-3DABEC3996FF}" dt="2025-04-10T06:42:11.369" v="211"/>
        <pc:sldMkLst>
          <pc:docMk/>
          <pc:sldMk cId="1817266501" sldId="276"/>
        </pc:sldMkLst>
      </pc:sldChg>
      <pc:sldChg chg="add del replId">
        <pc:chgData name="Coco B." userId="2f810c6f01a863e8" providerId="Windows Live" clId="Web-{EBBF1BC0-49FF-4C17-11E4-3DABEC3996FF}" dt="2025-04-10T06:26:07.805" v="184"/>
        <pc:sldMkLst>
          <pc:docMk/>
          <pc:sldMk cId="3349526623" sldId="276"/>
        </pc:sldMkLst>
      </pc:sldChg>
      <pc:sldChg chg="add del replId">
        <pc:chgData name="Coco B." userId="2f810c6f01a863e8" providerId="Windows Live" clId="Web-{EBBF1BC0-49FF-4C17-11E4-3DABEC3996FF}" dt="2025-04-10T06:42:02.369" v="204"/>
        <pc:sldMkLst>
          <pc:docMk/>
          <pc:sldMk cId="3441618611" sldId="277"/>
        </pc:sldMkLst>
      </pc:sldChg>
      <pc:sldChg chg="add del replId">
        <pc:chgData name="Coco B." userId="2f810c6f01a863e8" providerId="Windows Live" clId="Web-{EBBF1BC0-49FF-4C17-11E4-3DABEC3996FF}" dt="2025-04-10T06:26:08.367" v="185"/>
        <pc:sldMkLst>
          <pc:docMk/>
          <pc:sldMk cId="4131936058" sldId="277"/>
        </pc:sldMkLst>
      </pc:sldChg>
      <pc:sldChg chg="add del replId">
        <pc:chgData name="Coco B." userId="2f810c6f01a863e8" providerId="Windows Live" clId="Web-{EBBF1BC0-49FF-4C17-11E4-3DABEC3996FF}" dt="2025-04-10T06:42:03.306" v="205"/>
        <pc:sldMkLst>
          <pc:docMk/>
          <pc:sldMk cId="1875970264" sldId="278"/>
        </pc:sldMkLst>
      </pc:sldChg>
      <pc:sldChg chg="add del replId">
        <pc:chgData name="Coco B." userId="2f810c6f01a863e8" providerId="Windows Live" clId="Web-{EBBF1BC0-49FF-4C17-11E4-3DABEC3996FF}" dt="2025-04-10T06:26:09.727" v="187"/>
        <pc:sldMkLst>
          <pc:docMk/>
          <pc:sldMk cId="3672578422" sldId="278"/>
        </pc:sldMkLst>
      </pc:sldChg>
      <pc:sldChg chg="add del replId">
        <pc:chgData name="Coco B." userId="2f810c6f01a863e8" providerId="Windows Live" clId="Web-{EBBF1BC0-49FF-4C17-11E4-3DABEC3996FF}" dt="2025-04-10T06:42:04.181" v="206"/>
        <pc:sldMkLst>
          <pc:docMk/>
          <pc:sldMk cId="2580393891" sldId="279"/>
        </pc:sldMkLst>
      </pc:sldChg>
      <pc:sldChg chg="add del replId">
        <pc:chgData name="Coco B." userId="2f810c6f01a863e8" providerId="Windows Live" clId="Web-{EBBF1BC0-49FF-4C17-11E4-3DABEC3996FF}" dt="2025-04-10T06:26:11.399" v="189"/>
        <pc:sldMkLst>
          <pc:docMk/>
          <pc:sldMk cId="2841471564" sldId="279"/>
        </pc:sldMkLst>
      </pc:sldChg>
      <pc:sldChg chg="add del replId">
        <pc:chgData name="Coco B." userId="2f810c6f01a863e8" providerId="Windows Live" clId="Web-{EBBF1BC0-49FF-4C17-11E4-3DABEC3996FF}" dt="2025-04-10T06:26:10.539" v="188"/>
        <pc:sldMkLst>
          <pc:docMk/>
          <pc:sldMk cId="3739753199" sldId="280"/>
        </pc:sldMkLst>
      </pc:sldChg>
      <pc:sldChg chg="add del replId">
        <pc:chgData name="Coco B." userId="2f810c6f01a863e8" providerId="Windows Live" clId="Web-{EBBF1BC0-49FF-4C17-11E4-3DABEC3996FF}" dt="2025-04-10T06:42:05.588" v="207"/>
        <pc:sldMkLst>
          <pc:docMk/>
          <pc:sldMk cId="3892726789" sldId="280"/>
        </pc:sldMkLst>
      </pc:sldChg>
      <pc:sldChg chg="add del replId">
        <pc:chgData name="Coco B." userId="2f810c6f01a863e8" providerId="Windows Live" clId="Web-{EBBF1BC0-49FF-4C17-11E4-3DABEC3996FF}" dt="2025-04-10T06:42:06.885" v="208"/>
        <pc:sldMkLst>
          <pc:docMk/>
          <pc:sldMk cId="3368239977" sldId="281"/>
        </pc:sldMkLst>
      </pc:sldChg>
      <pc:sldChg chg="add del replId">
        <pc:chgData name="Coco B." userId="2f810c6f01a863e8" providerId="Windows Live" clId="Web-{EBBF1BC0-49FF-4C17-11E4-3DABEC3996FF}" dt="2025-04-10T06:26:13.399" v="191"/>
        <pc:sldMkLst>
          <pc:docMk/>
          <pc:sldMk cId="4136185425" sldId="281"/>
        </pc:sldMkLst>
      </pc:sldChg>
      <pc:sldChg chg="add del replId">
        <pc:chgData name="Coco B." userId="2f810c6f01a863e8" providerId="Windows Live" clId="Web-{EBBF1BC0-49FF-4C17-11E4-3DABEC3996FF}" dt="2025-04-10T06:26:12.586" v="190"/>
        <pc:sldMkLst>
          <pc:docMk/>
          <pc:sldMk cId="3928840282" sldId="282"/>
        </pc:sldMkLst>
      </pc:sldChg>
      <pc:sldChg chg="add del replId">
        <pc:chgData name="Coco B." userId="2f810c6f01a863e8" providerId="Windows Live" clId="Web-{EBBF1BC0-49FF-4C17-11E4-3DABEC3996FF}" dt="2025-04-10T06:26:14.821" v="193"/>
        <pc:sldMkLst>
          <pc:docMk/>
          <pc:sldMk cId="3575284415" sldId="283"/>
        </pc:sldMkLst>
      </pc:sldChg>
      <pc:sldChg chg="add del replId">
        <pc:chgData name="Coco B." userId="2f810c6f01a863e8" providerId="Windows Live" clId="Web-{EBBF1BC0-49FF-4C17-11E4-3DABEC3996FF}" dt="2025-04-10T06:26:13.992" v="192"/>
        <pc:sldMkLst>
          <pc:docMk/>
          <pc:sldMk cId="661799469" sldId="284"/>
        </pc:sldMkLst>
      </pc:sldChg>
      <pc:sldChg chg="add del replId">
        <pc:chgData name="Coco B." userId="2f810c6f01a863e8" providerId="Windows Live" clId="Web-{EBBF1BC0-49FF-4C17-11E4-3DABEC3996FF}" dt="2025-04-10T06:26:09.195" v="186"/>
        <pc:sldMkLst>
          <pc:docMk/>
          <pc:sldMk cId="47741972" sldId="285"/>
        </pc:sldMkLst>
      </pc:sldChg>
    </pc:docChg>
  </pc:docChgLst>
  <pc:docChgLst>
    <pc:chgData name="michel amigo" userId="e89c6fa087fc999c" providerId="Windows Live" clId="Web-{1023BC0F-489C-F392-2FFE-AA1854ED4844}"/>
    <pc:docChg chg="modSld">
      <pc:chgData name="michel amigo" userId="e89c6fa087fc999c" providerId="Windows Live" clId="Web-{1023BC0F-489C-F392-2FFE-AA1854ED4844}" dt="2025-04-10T06:34:08.707" v="86" actId="20577"/>
      <pc:docMkLst>
        <pc:docMk/>
      </pc:docMkLst>
      <pc:sldChg chg="addSp delSp modSp mod setBg setClrOvrMap">
        <pc:chgData name="michel amigo" userId="e89c6fa087fc999c" providerId="Windows Live" clId="Web-{1023BC0F-489C-F392-2FFE-AA1854ED4844}" dt="2025-04-10T06:34:08.707" v="86" actId="20577"/>
        <pc:sldMkLst>
          <pc:docMk/>
          <pc:sldMk cId="4143823571" sldId="269"/>
        </pc:sldMkLst>
        <pc:spChg chg="add mod ord">
          <ac:chgData name="michel amigo" userId="e89c6fa087fc999c" providerId="Windows Live" clId="Web-{1023BC0F-489C-F392-2FFE-AA1854ED4844}" dt="2025-04-10T06:34:08.707" v="86" actId="20577"/>
          <ac:spMkLst>
            <pc:docMk/>
            <pc:sldMk cId="4143823571" sldId="269"/>
            <ac:spMk id="2" creationId="{EDCDFCB5-2FAB-DD62-47D7-ED6ACB0C71BA}"/>
          </ac:spMkLst>
        </pc:spChg>
        <pc:spChg chg="mod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7" creationId="{AEB575BF-CEAD-639F-E8BC-5BD40A33085E}"/>
          </ac:spMkLst>
        </pc:spChg>
        <pc:picChg chg="add mod">
          <ac:chgData name="michel amigo" userId="e89c6fa087fc999c" providerId="Windows Live" clId="Web-{1023BC0F-489C-F392-2FFE-AA1854ED4844}" dt="2025-04-10T06:31:47.030" v="38" actId="1076"/>
          <ac:picMkLst>
            <pc:docMk/>
            <pc:sldMk cId="4143823571" sldId="269"/>
            <ac:picMk id="3" creationId="{7563C99B-096F-2DDD-FA40-8167EE367443}"/>
          </ac:picMkLst>
        </pc:picChg>
      </pc:sldChg>
    </pc:docChg>
  </pc:docChgLst>
  <pc:docChgLst>
    <pc:chgData name="Elyas Arfaoui" userId="b68ce78a2a4adbb6" providerId="Windows Live" clId="Web-{3D9C63A2-065F-1869-0FC4-B3A768EB0EEE}"/>
    <pc:docChg chg="addSld modSld">
      <pc:chgData name="Elyas Arfaoui" userId="b68ce78a2a4adbb6" providerId="Windows Live" clId="Web-{3D9C63A2-065F-1869-0FC4-B3A768EB0EEE}" dt="2025-04-10T06:59:26.239" v="99" actId="14100"/>
      <pc:docMkLst>
        <pc:docMk/>
      </pc:docMkLst>
      <pc:sldChg chg="addSp delSp modSp mod setBg">
        <pc:chgData name="Elyas Arfaoui" userId="b68ce78a2a4adbb6" providerId="Windows Live" clId="Web-{3D9C63A2-065F-1869-0FC4-B3A768EB0EEE}" dt="2025-04-10T06:31:31.569" v="8"/>
        <pc:sldMkLst>
          <pc:docMk/>
          <pc:sldMk cId="1339293321" sldId="264"/>
        </pc:sldMkLst>
      </pc:sldChg>
      <pc:sldChg chg="addSp delSp modSp new">
        <pc:chgData name="Elyas Arfaoui" userId="b68ce78a2a4adbb6" providerId="Windows Live" clId="Web-{3D9C63A2-065F-1869-0FC4-B3A768EB0EEE}" dt="2025-04-10T06:59:26.239" v="99" actId="14100"/>
        <pc:sldMkLst>
          <pc:docMk/>
          <pc:sldMk cId="2053294774" sldId="283"/>
        </pc:sldMkLst>
        <pc:spChg chg="mod">
          <ac:chgData name="Elyas Arfaoui" userId="b68ce78a2a4adbb6" providerId="Windows Live" clId="Web-{3D9C63A2-065F-1869-0FC4-B3A768EB0EEE}" dt="2025-04-10T06:32:16.305" v="12" actId="20577"/>
          <ac:spMkLst>
            <pc:docMk/>
            <pc:sldMk cId="2053294774" sldId="283"/>
            <ac:spMk id="2" creationId="{F4C9A55C-5D93-5EAD-8706-DB936FC419BC}"/>
          </ac:spMkLst>
        </pc:spChg>
        <pc:spChg chg="add mod">
          <ac:chgData name="Elyas Arfaoui" userId="b68ce78a2a4adbb6" providerId="Windows Live" clId="Web-{3D9C63A2-065F-1869-0FC4-B3A768EB0EEE}" dt="2025-04-10T06:56:24.107" v="47" actId="20577"/>
          <ac:spMkLst>
            <pc:docMk/>
            <pc:sldMk cId="2053294774" sldId="283"/>
            <ac:spMk id="7" creationId="{7CCD9523-6F4C-5F18-4173-E955629B4FEB}"/>
          </ac:spMkLst>
        </pc:spChg>
        <pc:picChg chg="add mod modCrop">
          <ac:chgData name="Elyas Arfaoui" userId="b68ce78a2a4adbb6" providerId="Windows Live" clId="Web-{3D9C63A2-065F-1869-0FC4-B3A768EB0EEE}" dt="2025-04-10T06:59:26.239" v="99" actId="14100"/>
          <ac:picMkLst>
            <pc:docMk/>
            <pc:sldMk cId="2053294774" sldId="283"/>
            <ac:picMk id="5" creationId="{A0A4E6EA-2368-1C34-EBB5-15F25D10172E}"/>
          </ac:picMkLst>
        </pc:picChg>
        <pc:picChg chg="add mod">
          <ac:chgData name="Elyas Arfaoui" userId="b68ce78a2a4adbb6" providerId="Windows Live" clId="Web-{3D9C63A2-065F-1869-0FC4-B3A768EB0EEE}" dt="2025-04-10T06:56:33.841" v="48"/>
          <ac:picMkLst>
            <pc:docMk/>
            <pc:sldMk cId="2053294774" sldId="283"/>
            <ac:picMk id="8" creationId="{DD46A529-B5B6-42EE-1CF0-D6F474DF3DDD}"/>
          </ac:picMkLst>
        </pc:picChg>
      </pc:sldChg>
      <pc:sldChg chg="addSp delSp modSp add replId">
        <pc:chgData name="Elyas Arfaoui" userId="b68ce78a2a4adbb6" providerId="Windows Live" clId="Web-{3D9C63A2-065F-1869-0FC4-B3A768EB0EEE}" dt="2025-04-10T06:59:15.222" v="97" actId="20577"/>
        <pc:sldMkLst>
          <pc:docMk/>
          <pc:sldMk cId="2986386918" sldId="286"/>
        </pc:sldMkLst>
        <pc:spChg chg="add mod">
          <ac:chgData name="Elyas Arfaoui" userId="b68ce78a2a4adbb6" providerId="Windows Live" clId="Web-{3D9C63A2-065F-1869-0FC4-B3A768EB0EEE}" dt="2025-04-10T06:59:15.222" v="97" actId="20577"/>
          <ac:spMkLst>
            <pc:docMk/>
            <pc:sldMk cId="2986386918" sldId="286"/>
            <ac:spMk id="6" creationId="{E43908B0-525C-6924-D8D3-E7D6E6170E67}"/>
          </ac:spMkLst>
        </pc:spChg>
        <pc:picChg chg="add mod">
          <ac:chgData name="Elyas Arfaoui" userId="b68ce78a2a4adbb6" providerId="Windows Live" clId="Web-{3D9C63A2-065F-1869-0FC4-B3A768EB0EEE}" dt="2025-04-10T06:51:46.877" v="26" actId="1076"/>
          <ac:picMkLst>
            <pc:docMk/>
            <pc:sldMk cId="2986386918" sldId="286"/>
            <ac:picMk id="3" creationId="{38CB40CD-4AEA-0A79-C9A9-06D9095DB517}"/>
          </ac:picMkLst>
        </pc:picChg>
      </pc:sldChg>
    </pc:docChg>
  </pc:docChgLst>
  <pc:docChgLst>
    <pc:chgData name="Akram Atouile" userId="d54f35c6555e4497" providerId="Windows Live" clId="Web-{F2DE4AA4-8E4B-F4FA-9DF1-4C5E7E7B8616}"/>
    <pc:docChg chg="modSld">
      <pc:chgData name="Akram Atouile" userId="d54f35c6555e4497" providerId="Windows Live" clId="Web-{F2DE4AA4-8E4B-F4FA-9DF1-4C5E7E7B8616}" dt="2025-04-10T08:33:17.484" v="6" actId="1076"/>
      <pc:docMkLst>
        <pc:docMk/>
      </pc:docMkLst>
      <pc:sldChg chg="addSp delSp modSp">
        <pc:chgData name="Akram Atouile" userId="d54f35c6555e4497" providerId="Windows Live" clId="Web-{F2DE4AA4-8E4B-F4FA-9DF1-4C5E7E7B8616}" dt="2025-04-10T08:06:04.924" v="5" actId="1076"/>
        <pc:sldMkLst>
          <pc:docMk/>
          <pc:sldMk cId="53790413" sldId="263"/>
        </pc:sldMkLst>
        <pc:picChg chg="add mod">
          <ac:chgData name="Akram Atouile" userId="d54f35c6555e4497" providerId="Windows Live" clId="Web-{F2DE4AA4-8E4B-F4FA-9DF1-4C5E7E7B8616}" dt="2025-04-10T08:06:04.924" v="5" actId="1076"/>
          <ac:picMkLst>
            <pc:docMk/>
            <pc:sldMk cId="53790413" sldId="263"/>
            <ac:picMk id="5" creationId="{55535208-DD8A-A9F3-0DAD-5026D9BA90E1}"/>
          </ac:picMkLst>
        </pc:picChg>
      </pc:sldChg>
      <pc:sldChg chg="modSp">
        <pc:chgData name="Akram Atouile" userId="d54f35c6555e4497" providerId="Windows Live" clId="Web-{F2DE4AA4-8E4B-F4FA-9DF1-4C5E7E7B8616}" dt="2025-04-10T08:33:17.484" v="6" actId="1076"/>
        <pc:sldMkLst>
          <pc:docMk/>
          <pc:sldMk cId="4143823571" sldId="269"/>
        </pc:sldMkLst>
        <pc:spChg chg="mod">
          <ac:chgData name="Akram Atouile" userId="d54f35c6555e4497" providerId="Windows Live" clId="Web-{F2DE4AA4-8E4B-F4FA-9DF1-4C5E7E7B8616}" dt="2025-04-10T08:33:17.484" v="6" actId="1076"/>
          <ac:spMkLst>
            <pc:docMk/>
            <pc:sldMk cId="4143823571" sldId="269"/>
            <ac:spMk id="2" creationId="{EDCDFCB5-2FAB-DD62-47D7-ED6ACB0C71BA}"/>
          </ac:spMkLst>
        </pc:spChg>
      </pc:sldChg>
    </pc:docChg>
  </pc:docChgLst>
  <pc:docChgLst>
    <pc:chgData name="Akram Atouile" userId="d54f35c6555e4497" providerId="Windows Live" clId="Web-{A70C044D-3F3E-6EA6-76D5-688C6478F1FC}"/>
    <pc:docChg chg="modSld">
      <pc:chgData name="Akram Atouile" userId="d54f35c6555e4497" providerId="Windows Live" clId="Web-{A70C044D-3F3E-6EA6-76D5-688C6478F1FC}" dt="2025-04-10T08:34:57.808" v="179" actId="20577"/>
      <pc:docMkLst>
        <pc:docMk/>
      </pc:docMkLst>
      <pc:sldChg chg="addSp delSp modSp">
        <pc:chgData name="Akram Atouile" userId="d54f35c6555e4497" providerId="Windows Live" clId="Web-{A70C044D-3F3E-6EA6-76D5-688C6478F1FC}" dt="2025-04-10T08:34:57.808" v="179" actId="20577"/>
        <pc:sldMkLst>
          <pc:docMk/>
          <pc:sldMk cId="4143823571" sldId="269"/>
        </pc:sldMkLst>
        <pc:spChg chg="mod">
          <ac:chgData name="Akram Atouile" userId="d54f35c6555e4497" providerId="Windows Live" clId="Web-{A70C044D-3F3E-6EA6-76D5-688C6478F1FC}" dt="2025-04-10T08:34:57.808" v="179" actId="20577"/>
          <ac:spMkLst>
            <pc:docMk/>
            <pc:sldMk cId="4143823571" sldId="269"/>
            <ac:spMk id="2" creationId="{EDCDFCB5-2FAB-DD62-47D7-ED6ACB0C71BA}"/>
          </ac:spMkLst>
        </pc:spChg>
        <pc:spChg chg="add">
          <ac:chgData name="Akram Atouile" userId="d54f35c6555e4497" providerId="Windows Live" clId="Web-{A70C044D-3F3E-6EA6-76D5-688C6478F1FC}" dt="2025-04-10T08:30:54.677" v="16"/>
          <ac:spMkLst>
            <pc:docMk/>
            <pc:sldMk cId="4143823571" sldId="269"/>
            <ac:spMk id="4" creationId="{3EE5B865-2346-C910-31E7-03C2453EBCAB}"/>
          </ac:spMkLst>
        </pc:spChg>
      </pc:sldChg>
    </pc:docChg>
  </pc:docChgLst>
  <pc:docChgLst>
    <pc:chgData name="Akram Atouile" userId="d54f35c6555e4497" providerId="Windows Live" clId="Web-{0844A448-1164-3EEE-D780-000C6ECE2B2D}"/>
    <pc:docChg chg="modSld">
      <pc:chgData name="Akram Atouile" userId="d54f35c6555e4497" providerId="Windows Live" clId="Web-{0844A448-1164-3EEE-D780-000C6ECE2B2D}" dt="2025-04-08T12:20:35.472" v="56" actId="1076"/>
      <pc:docMkLst>
        <pc:docMk/>
      </pc:docMkLst>
      <pc:sldChg chg="modSp">
        <pc:chgData name="Akram Atouile" userId="d54f35c6555e4497" providerId="Windows Live" clId="Web-{0844A448-1164-3EEE-D780-000C6ECE2B2D}" dt="2025-04-08T12:20:35.472" v="56" actId="1076"/>
        <pc:sldMkLst>
          <pc:docMk/>
          <pc:sldMk cId="4224783640" sldId="259"/>
        </pc:sldMkLst>
        <pc:spChg chg="mod">
          <ac:chgData name="Akram Atouile" userId="d54f35c6555e4497" providerId="Windows Live" clId="Web-{0844A448-1164-3EEE-D780-000C6ECE2B2D}" dt="2025-04-08T12:20:35.472" v="56" actId="1076"/>
          <ac:spMkLst>
            <pc:docMk/>
            <pc:sldMk cId="4224783640" sldId="259"/>
            <ac:spMk id="7" creationId="{03642624-7D6E-4BAD-80B3-81DA8DCBD7C1}"/>
          </ac:spMkLst>
        </pc:spChg>
      </pc:sldChg>
    </pc:docChg>
  </pc:docChgLst>
  <pc:docChgLst>
    <pc:chgData name="michel amigo" userId="e89c6fa087fc999c" providerId="LiveId" clId="{96983BC2-2C18-D24C-9014-C679B71F930E}"/>
    <pc:docChg chg="custSel modSld">
      <pc:chgData name="michel amigo" userId="e89c6fa087fc999c" providerId="LiveId" clId="{96983BC2-2C18-D24C-9014-C679B71F930E}" dt="2025-03-21T10:20:12.751" v="1050" actId="14100"/>
      <pc:docMkLst>
        <pc:docMk/>
      </pc:docMkLst>
      <pc:sldChg chg="addSp modSp">
        <pc:chgData name="michel amigo" userId="e89c6fa087fc999c" providerId="LiveId" clId="{96983BC2-2C18-D24C-9014-C679B71F930E}" dt="2025-03-21T10:20:12.751" v="1050" actId="14100"/>
        <pc:sldMkLst>
          <pc:docMk/>
          <pc:sldMk cId="4224783640" sldId="259"/>
        </pc:sldMkLst>
        <pc:spChg chg="add mod">
          <ac:chgData name="michel amigo" userId="e89c6fa087fc999c" providerId="LiveId" clId="{96983BC2-2C18-D24C-9014-C679B71F930E}" dt="2025-03-21T10:13:02.015" v="616" actId="14100"/>
          <ac:spMkLst>
            <pc:docMk/>
            <pc:sldMk cId="4224783640" sldId="259"/>
            <ac:spMk id="2" creationId="{2F6B18C0-57AE-824E-D149-E8B5C8F43152}"/>
          </ac:spMkLst>
        </pc:spChg>
        <pc:spChg chg="add mod">
          <ac:chgData name="michel amigo" userId="e89c6fa087fc999c" providerId="LiveId" clId="{96983BC2-2C18-D24C-9014-C679B71F930E}" dt="2025-03-21T10:20:09.812" v="1049" actId="14100"/>
          <ac:spMkLst>
            <pc:docMk/>
            <pc:sldMk cId="4224783640" sldId="259"/>
            <ac:spMk id="5" creationId="{54BB93CB-740B-9FE9-F214-453097F46851}"/>
          </ac:spMkLst>
        </pc:spChg>
        <pc:spChg chg="add">
          <ac:chgData name="michel amigo" userId="e89c6fa087fc999c" providerId="LiveId" clId="{96983BC2-2C18-D24C-9014-C679B71F930E}" dt="2025-03-21T10:14:37.488" v="729" actId="139"/>
          <ac:spMkLst>
            <pc:docMk/>
            <pc:sldMk cId="4224783640" sldId="259"/>
            <ac:spMk id="6" creationId="{0B1C6810-C605-EDC2-E394-33B9066E5740}"/>
          </ac:spMkLst>
        </pc:spChg>
        <pc:spChg chg="add mod">
          <ac:chgData name="michel amigo" userId="e89c6fa087fc999c" providerId="LiveId" clId="{96983BC2-2C18-D24C-9014-C679B71F930E}" dt="2025-03-21T10:20:12.751" v="1050" actId="14100"/>
          <ac:spMkLst>
            <pc:docMk/>
            <pc:sldMk cId="4224783640" sldId="259"/>
            <ac:spMk id="7" creationId="{03642624-7D6E-4BAD-80B3-81DA8DCBD7C1}"/>
          </ac:spMkLst>
        </pc:spChg>
        <pc:spChg chg="mod">
          <ac:chgData name="michel amigo" userId="e89c6fa087fc999c" providerId="LiveId" clId="{96983BC2-2C18-D24C-9014-C679B71F930E}" dt="2025-03-21T10:13:08.414" v="617" actId="242"/>
          <ac:spMkLst>
            <pc:docMk/>
            <pc:sldMk cId="4224783640" sldId="259"/>
            <ac:spMk id="13" creationId="{F344A739-CC70-CFBB-E9BE-7A8BB542BDD1}"/>
          </ac:spMkLst>
        </pc:spChg>
      </pc:sldChg>
      <pc:sldChg chg="addSp delSp modSp">
        <pc:chgData name="michel amigo" userId="e89c6fa087fc999c" providerId="LiveId" clId="{96983BC2-2C18-D24C-9014-C679B71F930E}" dt="2025-03-21T10:11:49.501" v="613" actId="20577"/>
        <pc:sldMkLst>
          <pc:docMk/>
          <pc:sldMk cId="244001227" sldId="261"/>
        </pc:sldMkLst>
        <pc:spChg chg="add mod">
          <ac:chgData name="michel amigo" userId="e89c6fa087fc999c" providerId="LiveId" clId="{96983BC2-2C18-D24C-9014-C679B71F930E}" dt="2025-03-21T10:03:14.363" v="183" actId="20577"/>
          <ac:spMkLst>
            <pc:docMk/>
            <pc:sldMk cId="244001227" sldId="261"/>
            <ac:spMk id="6" creationId="{2CD3A15F-E0BB-EF25-722B-8175E544BBC4}"/>
          </ac:spMkLst>
        </pc:spChg>
        <pc:spChg chg="add mod">
          <ac:chgData name="michel amigo" userId="e89c6fa087fc999c" providerId="LiveId" clId="{96983BC2-2C18-D24C-9014-C679B71F930E}" dt="2025-03-21T10:11:49.501" v="613" actId="20577"/>
          <ac:spMkLst>
            <pc:docMk/>
            <pc:sldMk cId="244001227" sldId="261"/>
            <ac:spMk id="9" creationId="{3C09284F-1852-0292-E0E0-5A5F65013F0D}"/>
          </ac:spMkLst>
        </pc:spChg>
      </pc:sldChg>
    </pc:docChg>
  </pc:docChgLst>
  <pc:docChgLst>
    <pc:chgData name="Baptiste Monget" userId="dcb48374e8be4b16" providerId="LiveId" clId="{3DD408D0-6F3C-4B27-88D2-B0C2830D3509}"/>
    <pc:docChg chg="custSel modSld">
      <pc:chgData name="Baptiste Monget" userId="dcb48374e8be4b16" providerId="LiveId" clId="{3DD408D0-6F3C-4B27-88D2-B0C2830D3509}" dt="2025-03-21T11:57:19.088" v="270" actId="20577"/>
      <pc:docMkLst>
        <pc:docMk/>
      </pc:docMkLst>
      <pc:sldChg chg="modSp mod">
        <pc:chgData name="Baptiste Monget" userId="dcb48374e8be4b16" providerId="LiveId" clId="{3DD408D0-6F3C-4B27-88D2-B0C2830D3509}" dt="2025-03-21T11:55:43.252" v="91" actId="20577"/>
        <pc:sldMkLst>
          <pc:docMk/>
          <pc:sldMk cId="184064954" sldId="257"/>
        </pc:sldMkLst>
        <pc:spChg chg="mod">
          <ac:chgData name="Baptiste Monget" userId="dcb48374e8be4b16" providerId="LiveId" clId="{3DD408D0-6F3C-4B27-88D2-B0C2830D3509}" dt="2025-03-21T11:55:43.252" v="9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3DD408D0-6F3C-4B27-88D2-B0C2830D3509}" dt="2025-03-21T11:57:19.088" v="270" actId="20577"/>
        <pc:sldMkLst>
          <pc:docMk/>
          <pc:sldMk cId="1733448547" sldId="258"/>
        </pc:sldMkLst>
        <pc:spChg chg="mod">
          <ac:chgData name="Baptiste Monget" userId="dcb48374e8be4b16" providerId="LiveId" clId="{3DD408D0-6F3C-4B27-88D2-B0C2830D3509}" dt="2025-03-21T11:56:38.397" v="198" actId="313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Baptiste Monget" userId="dcb48374e8be4b16" providerId="LiveId" clId="{3DD408D0-6F3C-4B27-88D2-B0C2830D3509}" dt="2025-03-21T11:57:19.088" v="270" actId="20577"/>
          <ac:spMkLst>
            <pc:docMk/>
            <pc:sldMk cId="1733448547" sldId="258"/>
            <ac:spMk id="17" creationId="{6D3CDB5A-1059-673F-5C40-D5112B863687}"/>
          </ac:spMkLst>
        </pc:spChg>
      </pc:sldChg>
      <pc:sldChg chg="modSp mod">
        <pc:chgData name="Baptiste Monget" userId="dcb48374e8be4b16" providerId="LiveId" clId="{3DD408D0-6F3C-4B27-88D2-B0C2830D3509}" dt="2025-03-21T08:29:40.674" v="45" actId="20577"/>
        <pc:sldMkLst>
          <pc:docMk/>
          <pc:sldMk cId="2636716547" sldId="266"/>
        </pc:sldMkLst>
        <pc:spChg chg="mod">
          <ac:chgData name="Baptiste Monget" userId="dcb48374e8be4b16" providerId="LiveId" clId="{3DD408D0-6F3C-4B27-88D2-B0C2830D3509}" dt="2025-03-21T08:29:40.674" v="4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modSp mod">
        <pc:chgData name="Baptiste Monget" userId="dcb48374e8be4b16" providerId="LiveId" clId="{3DD408D0-6F3C-4B27-88D2-B0C2830D3509}" dt="2025-03-21T08:54:01.381" v="90" actId="20577"/>
        <pc:sldMkLst>
          <pc:docMk/>
          <pc:sldMk cId="3192118083" sldId="268"/>
        </pc:sldMkLst>
        <pc:spChg chg="mod">
          <ac:chgData name="Baptiste Monget" userId="dcb48374e8be4b16" providerId="LiveId" clId="{3DD408D0-6F3C-4B27-88D2-B0C2830D3509}" dt="2025-03-21T08:54:01.381" v="90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Akram Atouile" userId="d54f35c6555e4497" providerId="Windows Live" clId="Web-{6088EB8D-769A-2619-A18C-BD77CC740420}"/>
    <pc:docChg chg="modSld">
      <pc:chgData name="Akram Atouile" userId="d54f35c6555e4497" providerId="Windows Live" clId="Web-{6088EB8D-769A-2619-A18C-BD77CC740420}" dt="2025-04-08T12:09:03.267" v="385" actId="1076"/>
      <pc:docMkLst>
        <pc:docMk/>
      </pc:docMkLst>
      <pc:sldChg chg="modSp">
        <pc:chgData name="Akram Atouile" userId="d54f35c6555e4497" providerId="Windows Live" clId="Web-{6088EB8D-769A-2619-A18C-BD77CC740420}" dt="2025-04-08T11:59:36.758" v="2" actId="20577"/>
        <pc:sldMkLst>
          <pc:docMk/>
          <pc:sldMk cId="3784089036" sldId="256"/>
        </pc:sldMkLst>
        <pc:spChg chg="mod">
          <ac:chgData name="Akram Atouile" userId="d54f35c6555e4497" providerId="Windows Live" clId="Web-{6088EB8D-769A-2619-A18C-BD77CC740420}" dt="2025-04-08T11:59:36.758" v="2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">
        <pc:chgData name="Akram Atouile" userId="d54f35c6555e4497" providerId="Windows Live" clId="Web-{6088EB8D-769A-2619-A18C-BD77CC740420}" dt="2025-04-08T12:08:54.485" v="384" actId="20577"/>
        <pc:sldMkLst>
          <pc:docMk/>
          <pc:sldMk cId="4224783640" sldId="259"/>
        </pc:sldMkLst>
        <pc:spChg chg="mod">
          <ac:chgData name="Akram Atouile" userId="d54f35c6555e4497" providerId="Windows Live" clId="Web-{6088EB8D-769A-2619-A18C-BD77CC740420}" dt="2025-04-08T12:06:47.683" v="279" actId="14100"/>
          <ac:spMkLst>
            <pc:docMk/>
            <pc:sldMk cId="4224783640" sldId="259"/>
            <ac:spMk id="5" creationId="{54BB93CB-740B-9FE9-F214-453097F46851}"/>
          </ac:spMkLst>
        </pc:spChg>
        <pc:spChg chg="mod">
          <ac:chgData name="Akram Atouile" userId="d54f35c6555e4497" providerId="Windows Live" clId="Web-{6088EB8D-769A-2619-A18C-BD77CC740420}" dt="2025-04-08T12:07:38.763" v="330" actId="20577"/>
          <ac:spMkLst>
            <pc:docMk/>
            <pc:sldMk cId="4224783640" sldId="259"/>
            <ac:spMk id="7" creationId="{03642624-7D6E-4BAD-80B3-81DA8DCBD7C1}"/>
          </ac:spMkLst>
        </pc:spChg>
        <pc:spChg chg="add mod">
          <ac:chgData name="Akram Atouile" userId="d54f35c6555e4497" providerId="Windows Live" clId="Web-{6088EB8D-769A-2619-A18C-BD77CC740420}" dt="2025-04-08T12:08:54.485" v="384" actId="20577"/>
          <ac:spMkLst>
            <pc:docMk/>
            <pc:sldMk cId="4224783640" sldId="259"/>
            <ac:spMk id="10" creationId="{ED00EB2E-53FA-9FA4-6063-E384E12A5165}"/>
          </ac:spMkLst>
        </pc:spChg>
      </pc:sldChg>
      <pc:sldChg chg="addSp modSp">
        <pc:chgData name="Akram Atouile" userId="d54f35c6555e4497" providerId="Windows Live" clId="Web-{6088EB8D-769A-2619-A18C-BD77CC740420}" dt="2025-04-08T12:09:03.267" v="385" actId="1076"/>
        <pc:sldMkLst>
          <pc:docMk/>
          <pc:sldMk cId="53790413" sldId="263"/>
        </pc:sldMkLst>
      </pc:sldChg>
    </pc:docChg>
  </pc:docChgLst>
  <pc:docChgLst>
    <pc:chgData name="Elyas Arfaoui" userId="b68ce78a2a4adbb6" providerId="Windows Live" clId="Web-{77C5CA17-9766-CEC0-9B1C-1C76095A042D}"/>
    <pc:docChg chg="modSld">
      <pc:chgData name="Elyas Arfaoui" userId="b68ce78a2a4adbb6" providerId="Windows Live" clId="Web-{77C5CA17-9766-CEC0-9B1C-1C76095A042D}" dt="2025-03-21T09:20:18.825" v="401" actId="20577"/>
      <pc:docMkLst>
        <pc:docMk/>
      </pc:docMkLst>
      <pc:sldChg chg="modSp">
        <pc:chgData name="Elyas Arfaoui" userId="b68ce78a2a4adbb6" providerId="Windows Live" clId="Web-{77C5CA17-9766-CEC0-9B1C-1C76095A042D}" dt="2025-03-21T09:16:01.596" v="162" actId="20577"/>
        <pc:sldMkLst>
          <pc:docMk/>
          <pc:sldMk cId="184064954" sldId="257"/>
        </pc:sldMkLst>
        <pc:spChg chg="mod">
          <ac:chgData name="Elyas Arfaoui" userId="b68ce78a2a4adbb6" providerId="Windows Live" clId="Web-{77C5CA17-9766-CEC0-9B1C-1C76095A042D}" dt="2025-03-21T09:16:01.596" v="16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">
        <pc:chgData name="Elyas Arfaoui" userId="b68ce78a2a4adbb6" providerId="Windows Live" clId="Web-{77C5CA17-9766-CEC0-9B1C-1C76095A042D}" dt="2025-03-21T09:20:18.825" v="401" actId="20577"/>
        <pc:sldMkLst>
          <pc:docMk/>
          <pc:sldMk cId="3667308791" sldId="260"/>
        </pc:sldMkLst>
        <pc:spChg chg="mod">
          <ac:chgData name="Elyas Arfaoui" userId="b68ce78a2a4adbb6" providerId="Windows Live" clId="Web-{77C5CA17-9766-CEC0-9B1C-1C76095A042D}" dt="2025-03-21T09:18:11.695" v="329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Elyas Arfaoui" userId="b68ce78a2a4adbb6" providerId="Windows Live" clId="Web-{77C5CA17-9766-CEC0-9B1C-1C76095A042D}" dt="2025-03-21T09:20:18.825" v="401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Elyas Arfaoui" userId="b68ce78a2a4adbb6" providerId="Windows Live" clId="Web-{77C5CA17-9766-CEC0-9B1C-1C76095A042D}" dt="2025-03-21T09:17:34.772" v="301" actId="20577"/>
          <ac:spMkLst>
            <pc:docMk/>
            <pc:sldMk cId="3667308791" sldId="260"/>
            <ac:spMk id="18" creationId="{F07B3CED-4623-E2D6-3722-065859D0CDFD}"/>
          </ac:spMkLst>
        </pc:spChg>
      </pc:sldChg>
    </pc:docChg>
  </pc:docChgLst>
  <pc:docChgLst>
    <pc:chgData name="Baptiste Monget" userId="dcb48374e8be4b16" providerId="LiveId" clId="{AFA52C59-50E1-49C3-B61F-2B27562B72E7}"/>
    <pc:docChg chg="undo custSel modSld">
      <pc:chgData name="Baptiste Monget" userId="dcb48374e8be4b16" providerId="LiveId" clId="{AFA52C59-50E1-49C3-B61F-2B27562B72E7}" dt="2025-05-13T08:37:54.979" v="453" actId="20577"/>
      <pc:docMkLst>
        <pc:docMk/>
      </pc:docMkLst>
      <pc:sldChg chg="modSp mod">
        <pc:chgData name="Baptiste Monget" userId="dcb48374e8be4b16" providerId="LiveId" clId="{AFA52C59-50E1-49C3-B61F-2B27562B72E7}" dt="2025-05-13T08:34:26.578" v="86" actId="20577"/>
        <pc:sldMkLst>
          <pc:docMk/>
          <pc:sldMk cId="184064954" sldId="257"/>
        </pc:sldMkLst>
        <pc:spChg chg="mod">
          <ac:chgData name="Baptiste Monget" userId="dcb48374e8be4b16" providerId="LiveId" clId="{AFA52C59-50E1-49C3-B61F-2B27562B72E7}" dt="2025-05-13T08:34:26.578" v="86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AFA52C59-50E1-49C3-B61F-2B27562B72E7}" dt="2025-05-13T08:33:46.205" v="0" actId="1076"/>
        <pc:sldMkLst>
          <pc:docMk/>
          <pc:sldMk cId="621984840" sldId="267"/>
        </pc:sldMkLst>
        <pc:picChg chg="mod">
          <ac:chgData name="Baptiste Monget" userId="dcb48374e8be4b16" providerId="LiveId" clId="{AFA52C59-50E1-49C3-B61F-2B27562B72E7}" dt="2025-05-13T08:33:46.205" v="0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mod">
        <pc:chgData name="Baptiste Monget" userId="dcb48374e8be4b16" providerId="LiveId" clId="{AFA52C59-50E1-49C3-B61F-2B27562B72E7}" dt="2025-05-13T08:37:54.979" v="453" actId="20577"/>
        <pc:sldMkLst>
          <pc:docMk/>
          <pc:sldMk cId="3606091577" sldId="287"/>
        </pc:sldMkLst>
        <pc:spChg chg="mod">
          <ac:chgData name="Baptiste Monget" userId="dcb48374e8be4b16" providerId="LiveId" clId="{AFA52C59-50E1-49C3-B61F-2B27562B72E7}" dt="2025-05-13T08:36:21.645" v="377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AFA52C59-50E1-49C3-B61F-2B27562B72E7}" dt="2025-05-13T08:34:42.538" v="110" actId="20577"/>
          <ac:spMkLst>
            <pc:docMk/>
            <pc:sldMk cId="3606091577" sldId="287"/>
            <ac:spMk id="17" creationId="{2CB9617E-51CF-E21B-6059-770EBEFFC084}"/>
          </ac:spMkLst>
        </pc:spChg>
        <pc:spChg chg="mod">
          <ac:chgData name="Baptiste Monget" userId="dcb48374e8be4b16" providerId="LiveId" clId="{AFA52C59-50E1-49C3-B61F-2B27562B72E7}" dt="2025-05-13T08:37:54.979" v="453" actId="20577"/>
          <ac:spMkLst>
            <pc:docMk/>
            <pc:sldMk cId="3606091577" sldId="287"/>
            <ac:spMk id="18" creationId="{3347ECF8-0373-A355-444C-CEA47E203365}"/>
          </ac:spMkLst>
        </pc:spChg>
      </pc:sldChg>
      <pc:sldChg chg="addSp delSp modSp mod">
        <pc:chgData name="Baptiste Monget" userId="dcb48374e8be4b16" providerId="LiveId" clId="{AFA52C59-50E1-49C3-B61F-2B27562B72E7}" dt="2025-05-13T08:37:31.413" v="451" actId="1038"/>
        <pc:sldMkLst>
          <pc:docMk/>
          <pc:sldMk cId="831090777" sldId="288"/>
        </pc:sldMkLst>
        <pc:spChg chg="add del">
          <ac:chgData name="Baptiste Monget" userId="dcb48374e8be4b16" providerId="LiveId" clId="{AFA52C59-50E1-49C3-B61F-2B27562B72E7}" dt="2025-05-13T08:37:04.796" v="390" actId="478"/>
          <ac:spMkLst>
            <pc:docMk/>
            <pc:sldMk cId="831090777" sldId="288"/>
            <ac:spMk id="2" creationId="{0CC385D7-3BC4-A48D-A623-57B8A2964A56}"/>
          </ac:spMkLst>
        </pc:spChg>
        <pc:spChg chg="del">
          <ac:chgData name="Baptiste Monget" userId="dcb48374e8be4b16" providerId="LiveId" clId="{AFA52C59-50E1-49C3-B61F-2B27562B72E7}" dt="2025-05-13T08:36:42.747" v="384" actId="478"/>
          <ac:spMkLst>
            <pc:docMk/>
            <pc:sldMk cId="831090777" sldId="288"/>
            <ac:spMk id="8" creationId="{D2B2869B-25A7-9F8E-E22A-8EB18D38A990}"/>
          </ac:spMkLst>
        </pc:spChg>
        <pc:spChg chg="del">
          <ac:chgData name="Baptiste Monget" userId="dcb48374e8be4b16" providerId="LiveId" clId="{AFA52C59-50E1-49C3-B61F-2B27562B72E7}" dt="2025-05-13T08:36:41.574" v="383" actId="478"/>
          <ac:spMkLst>
            <pc:docMk/>
            <pc:sldMk cId="831090777" sldId="288"/>
            <ac:spMk id="10" creationId="{C3F03772-B46A-B1C3-B8C0-EFEDC924C738}"/>
          </ac:spMkLst>
        </pc:spChg>
        <pc:spChg chg="del">
          <ac:chgData name="Baptiste Monget" userId="dcb48374e8be4b16" providerId="LiveId" clId="{AFA52C59-50E1-49C3-B61F-2B27562B72E7}" dt="2025-05-13T08:36:40.164" v="382" actId="478"/>
          <ac:spMkLst>
            <pc:docMk/>
            <pc:sldMk cId="831090777" sldId="288"/>
            <ac:spMk id="11" creationId="{D520E6FA-F4E1-BB58-EF7E-D108446808C2}"/>
          </ac:spMkLst>
        </pc:spChg>
        <pc:spChg chg="add del mod">
          <ac:chgData name="Baptiste Monget" userId="dcb48374e8be4b16" providerId="LiveId" clId="{AFA52C59-50E1-49C3-B61F-2B27562B72E7}" dt="2025-05-13T08:37:07.271" v="391" actId="478"/>
          <ac:spMkLst>
            <pc:docMk/>
            <pc:sldMk cId="831090777" sldId="288"/>
            <ac:spMk id="12" creationId="{B395B8F8-19DB-27D6-4545-71D597EBADA8}"/>
          </ac:spMkLst>
        </pc:spChg>
        <pc:spChg chg="add mod">
          <ac:chgData name="Baptiste Monget" userId="dcb48374e8be4b16" providerId="LiveId" clId="{AFA52C59-50E1-49C3-B61F-2B27562B72E7}" dt="2025-05-13T08:36:51.532" v="385"/>
          <ac:spMkLst>
            <pc:docMk/>
            <pc:sldMk cId="831090777" sldId="288"/>
            <ac:spMk id="13" creationId="{5DC48F9E-24AB-2228-C9CC-E0C92B175F84}"/>
          </ac:spMkLst>
        </pc:spChg>
        <pc:spChg chg="add mod">
          <ac:chgData name="Baptiste Monget" userId="dcb48374e8be4b16" providerId="LiveId" clId="{AFA52C59-50E1-49C3-B61F-2B27562B72E7}" dt="2025-05-13T08:36:51.532" v="385"/>
          <ac:spMkLst>
            <pc:docMk/>
            <pc:sldMk cId="831090777" sldId="288"/>
            <ac:spMk id="14" creationId="{AC846619-2773-317E-186B-EA4C42CF5684}"/>
          </ac:spMkLst>
        </pc:spChg>
        <pc:spChg chg="add del mod">
          <ac:chgData name="Baptiste Monget" userId="dcb48374e8be4b16" providerId="LiveId" clId="{AFA52C59-50E1-49C3-B61F-2B27562B72E7}" dt="2025-05-13T08:36:57.883" v="386" actId="478"/>
          <ac:spMkLst>
            <pc:docMk/>
            <pc:sldMk cId="831090777" sldId="288"/>
            <ac:spMk id="15" creationId="{B1A924A7-DBDB-CEFB-B574-E6B9670A4645}"/>
          </ac:spMkLst>
        </pc:spChg>
        <pc:spChg chg="add mod">
          <ac:chgData name="Baptiste Monget" userId="dcb48374e8be4b16" providerId="LiveId" clId="{AFA52C59-50E1-49C3-B61F-2B27562B72E7}" dt="2025-05-13T08:37:31.413" v="451" actId="1038"/>
          <ac:spMkLst>
            <pc:docMk/>
            <pc:sldMk cId="831090777" sldId="288"/>
            <ac:spMk id="16" creationId="{D7E1B867-9AB1-70F0-46FD-94349C0B40E9}"/>
          </ac:spMkLst>
        </pc:spChg>
        <pc:spChg chg="add mod">
          <ac:chgData name="Baptiste Monget" userId="dcb48374e8be4b16" providerId="LiveId" clId="{AFA52C59-50E1-49C3-B61F-2B27562B72E7}" dt="2025-05-13T08:37:21.696" v="436" actId="207"/>
          <ac:spMkLst>
            <pc:docMk/>
            <pc:sldMk cId="831090777" sldId="288"/>
            <ac:spMk id="17" creationId="{FDE3D747-1E6B-5F34-6E7F-C8E557157455}"/>
          </ac:spMkLst>
        </pc:spChg>
        <pc:spChg chg="add mod">
          <ac:chgData name="Baptiste Monget" userId="dcb48374e8be4b16" providerId="LiveId" clId="{AFA52C59-50E1-49C3-B61F-2B27562B72E7}" dt="2025-05-13T08:37:21.696" v="436" actId="207"/>
          <ac:spMkLst>
            <pc:docMk/>
            <pc:sldMk cId="831090777" sldId="288"/>
            <ac:spMk id="18" creationId="{D73FF323-F919-DABC-8D31-43770F0F2B9A}"/>
          </ac:spMkLst>
        </pc:spChg>
        <pc:spChg chg="add mod">
          <ac:chgData name="Baptiste Monget" userId="dcb48374e8be4b16" providerId="LiveId" clId="{AFA52C59-50E1-49C3-B61F-2B27562B72E7}" dt="2025-05-13T08:36:51.532" v="385"/>
          <ac:spMkLst>
            <pc:docMk/>
            <pc:sldMk cId="831090777" sldId="288"/>
            <ac:spMk id="21" creationId="{055E97EC-6291-DB2D-66A3-B5BD6C6E893A}"/>
          </ac:spMkLst>
        </pc:spChg>
        <pc:spChg chg="add mod">
          <ac:chgData name="Baptiste Monget" userId="dcb48374e8be4b16" providerId="LiveId" clId="{AFA52C59-50E1-49C3-B61F-2B27562B72E7}" dt="2025-05-13T08:36:51.532" v="385"/>
          <ac:spMkLst>
            <pc:docMk/>
            <pc:sldMk cId="831090777" sldId="288"/>
            <ac:spMk id="22" creationId="{7A42A2DA-13CB-52FF-6A58-69511ED11338}"/>
          </ac:spMkLst>
        </pc:spChg>
        <pc:spChg chg="add del mod">
          <ac:chgData name="Baptiste Monget" userId="dcb48374e8be4b16" providerId="LiveId" clId="{AFA52C59-50E1-49C3-B61F-2B27562B72E7}" dt="2025-05-13T08:37:04.796" v="390" actId="478"/>
          <ac:spMkLst>
            <pc:docMk/>
            <pc:sldMk cId="831090777" sldId="288"/>
            <ac:spMk id="24" creationId="{649972E2-9F59-79C8-FADA-AF2F52C0EB4D}"/>
          </ac:spMkLst>
        </pc:spChg>
        <pc:picChg chg="del">
          <ac:chgData name="Baptiste Monget" userId="dcb48374e8be4b16" providerId="LiveId" clId="{AFA52C59-50E1-49C3-B61F-2B27562B72E7}" dt="2025-05-13T08:36:36.970" v="378" actId="478"/>
          <ac:picMkLst>
            <pc:docMk/>
            <pc:sldMk cId="831090777" sldId="288"/>
            <ac:picMk id="4" creationId="{02B23705-AB59-A780-4D01-A95CEBC67795}"/>
          </ac:picMkLst>
        </pc:picChg>
        <pc:picChg chg="del">
          <ac:chgData name="Baptiste Monget" userId="dcb48374e8be4b16" providerId="LiveId" clId="{AFA52C59-50E1-49C3-B61F-2B27562B72E7}" dt="2025-05-13T08:36:38.191" v="380" actId="478"/>
          <ac:picMkLst>
            <pc:docMk/>
            <pc:sldMk cId="831090777" sldId="288"/>
            <ac:picMk id="5" creationId="{61875F57-F9B4-6465-57C1-D129A7440A42}"/>
          </ac:picMkLst>
        </pc:picChg>
        <pc:picChg chg="del">
          <ac:chgData name="Baptiste Monget" userId="dcb48374e8be4b16" providerId="LiveId" clId="{AFA52C59-50E1-49C3-B61F-2B27562B72E7}" dt="2025-05-13T08:36:37.580" v="379" actId="478"/>
          <ac:picMkLst>
            <pc:docMk/>
            <pc:sldMk cId="831090777" sldId="288"/>
            <ac:picMk id="6" creationId="{EB0E14E6-65D6-041A-E36B-D290D30B4505}"/>
          </ac:picMkLst>
        </pc:picChg>
        <pc:picChg chg="del">
          <ac:chgData name="Baptiste Monget" userId="dcb48374e8be4b16" providerId="LiveId" clId="{AFA52C59-50E1-49C3-B61F-2B27562B72E7}" dt="2025-05-13T08:36:39.100" v="381" actId="478"/>
          <ac:picMkLst>
            <pc:docMk/>
            <pc:sldMk cId="831090777" sldId="288"/>
            <ac:picMk id="7" creationId="{B06D8D9E-9C54-AD8C-771C-04A019AF722A}"/>
          </ac:picMkLst>
        </pc:picChg>
        <pc:picChg chg="add del mod">
          <ac:chgData name="Baptiste Monget" userId="dcb48374e8be4b16" providerId="LiveId" clId="{AFA52C59-50E1-49C3-B61F-2B27562B72E7}" dt="2025-05-13T08:37:13.263" v="416" actId="1035"/>
          <ac:picMkLst>
            <pc:docMk/>
            <pc:sldMk cId="831090777" sldId="288"/>
            <ac:picMk id="9" creationId="{6E757449-F252-6595-D250-E29883EB6BFD}"/>
          </ac:picMkLst>
        </pc:picChg>
      </pc:sldChg>
    </pc:docChg>
  </pc:docChgLst>
  <pc:docChgLst>
    <pc:chgData name="Ndéye Fatou FALL" userId="198cc104da85ffbb" providerId="Windows Live" clId="Web-{CCD9F51D-7479-7FA6-3811-286DA089AFE6}"/>
    <pc:docChg chg="modSld">
      <pc:chgData name="Ndéye Fatou FALL" userId="198cc104da85ffbb" providerId="Windows Live" clId="Web-{CCD9F51D-7479-7FA6-3811-286DA089AFE6}" dt="2025-04-10T07:10:01.505" v="65"/>
      <pc:docMkLst>
        <pc:docMk/>
      </pc:docMkLst>
      <pc:sldChg chg="addSp modSp">
        <pc:chgData name="Ndéye Fatou FALL" userId="198cc104da85ffbb" providerId="Windows Live" clId="Web-{CCD9F51D-7479-7FA6-3811-286DA089AFE6}" dt="2025-04-10T07:10:01.505" v="65"/>
        <pc:sldMkLst>
          <pc:docMk/>
          <pc:sldMk cId="2053294774" sldId="283"/>
        </pc:sldMkLst>
        <pc:spChg chg="add mod">
          <ac:chgData name="Ndéye Fatou FALL" userId="198cc104da85ffbb" providerId="Windows Live" clId="Web-{CCD9F51D-7479-7FA6-3811-286DA089AFE6}" dt="2025-04-10T06:58:30.184" v="7" actId="1076"/>
          <ac:spMkLst>
            <pc:docMk/>
            <pc:sldMk cId="2053294774" sldId="283"/>
            <ac:spMk id="3" creationId="{5F2B1457-E79F-CCF7-8944-B2A4AAB7AD66}"/>
          </ac:spMkLst>
        </pc:spChg>
        <pc:spChg chg="add mod">
          <ac:chgData name="Ndéye Fatou FALL" userId="198cc104da85ffbb" providerId="Windows Live" clId="Web-{CCD9F51D-7479-7FA6-3811-286DA089AFE6}" dt="2025-04-10T07:10:01.505" v="65"/>
          <ac:spMkLst>
            <pc:docMk/>
            <pc:sldMk cId="2053294774" sldId="283"/>
            <ac:spMk id="4" creationId="{BE4175C7-8798-08E0-DF9A-28F72E213ACD}"/>
          </ac:spMkLst>
        </pc:spChg>
        <pc:spChg chg="mod">
          <ac:chgData name="Ndéye Fatou FALL" userId="198cc104da85ffbb" providerId="Windows Live" clId="Web-{CCD9F51D-7479-7FA6-3811-286DA089AFE6}" dt="2025-04-10T06:58:41.888" v="8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CCD9F51D-7479-7FA6-3811-286DA089AFE6}" dt="2025-04-10T06:57:52.073" v="1" actId="1076"/>
          <ac:picMkLst>
            <pc:docMk/>
            <pc:sldMk cId="2053294774" sldId="283"/>
            <ac:picMk id="5" creationId="{A0A4E6EA-2368-1C34-EBB5-15F25D10172E}"/>
          </ac:picMkLst>
        </pc:picChg>
      </pc:sldChg>
      <pc:sldChg chg="modSp">
        <pc:chgData name="Ndéye Fatou FALL" userId="198cc104da85ffbb" providerId="Windows Live" clId="Web-{CCD9F51D-7479-7FA6-3811-286DA089AFE6}" dt="2025-04-10T06:59:54.062" v="58" actId="1076"/>
        <pc:sldMkLst>
          <pc:docMk/>
          <pc:sldMk cId="2986386918" sldId="286"/>
        </pc:sldMkLst>
        <pc:spChg chg="mod">
          <ac:chgData name="Ndéye Fatou FALL" userId="198cc104da85ffbb" providerId="Windows Live" clId="Web-{CCD9F51D-7479-7FA6-3811-286DA089AFE6}" dt="2025-04-10T06:59:54.062" v="58" actId="1076"/>
          <ac:spMkLst>
            <pc:docMk/>
            <pc:sldMk cId="2986386918" sldId="286"/>
            <ac:spMk id="6" creationId="{E43908B0-525C-6924-D8D3-E7D6E6170E67}"/>
          </ac:spMkLst>
        </pc:spChg>
      </pc:sldChg>
    </pc:docChg>
  </pc:docChgLst>
  <pc:docChgLst>
    <pc:chgData name="TIM GRUGRU" userId="f4d65a87c7acd407" providerId="Windows Live" clId="Web-{1CD146A2-9D9D-BAE5-669A-520E7E05A2EB}"/>
    <pc:docChg chg="modSld">
      <pc:chgData name="TIM GRUGRU" userId="f4d65a87c7acd407" providerId="Windows Live" clId="Web-{1CD146A2-9D9D-BAE5-669A-520E7E05A2EB}" dt="2025-05-12T06:32:59.880" v="134" actId="20577"/>
      <pc:docMkLst>
        <pc:docMk/>
      </pc:docMkLst>
      <pc:sldChg chg="modSp">
        <pc:chgData name="TIM GRUGRU" userId="f4d65a87c7acd407" providerId="Windows Live" clId="Web-{1CD146A2-9D9D-BAE5-669A-520E7E05A2EB}" dt="2025-05-12T06:32:59.880" v="134" actId="20577"/>
        <pc:sldMkLst>
          <pc:docMk/>
          <pc:sldMk cId="2636716547" sldId="266"/>
        </pc:sldMkLst>
        <pc:spChg chg="mod">
          <ac:chgData name="TIM GRUGRU" userId="f4d65a87c7acd407" providerId="Windows Live" clId="Web-{1CD146A2-9D9D-BAE5-669A-520E7E05A2EB}" dt="2025-05-12T06:32:59.880" v="134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Akram Atouile" userId="d54f35c6555e4497" providerId="Windows Live" clId="Web-{874AF622-CC6D-259C-E6CA-65B08EDFC65E}"/>
    <pc:docChg chg="modSld">
      <pc:chgData name="Akram Atouile" userId="d54f35c6555e4497" providerId="Windows Live" clId="Web-{874AF622-CC6D-259C-E6CA-65B08EDFC65E}" dt="2025-04-10T08:02:40.255" v="71" actId="20577"/>
      <pc:docMkLst>
        <pc:docMk/>
      </pc:docMkLst>
      <pc:sldChg chg="modSp">
        <pc:chgData name="Akram Atouile" userId="d54f35c6555e4497" providerId="Windows Live" clId="Web-{874AF622-CC6D-259C-E6CA-65B08EDFC65E}" dt="2025-04-10T08:02:40.255" v="71" actId="20577"/>
        <pc:sldMkLst>
          <pc:docMk/>
          <pc:sldMk cId="184064954" sldId="257"/>
        </pc:sldMkLst>
        <pc:spChg chg="mod">
          <ac:chgData name="Akram Atouile" userId="d54f35c6555e4497" providerId="Windows Live" clId="Web-{874AF622-CC6D-259C-E6CA-65B08EDFC65E}" dt="2025-04-10T08:02:40.255" v="71" actId="20577"/>
          <ac:spMkLst>
            <pc:docMk/>
            <pc:sldMk cId="184064954" sldId="257"/>
            <ac:spMk id="5" creationId="{200BE278-BD50-0D73-414D-EBEB13C823F9}"/>
          </ac:spMkLst>
        </pc:spChg>
      </pc:sldChg>
    </pc:docChg>
  </pc:docChgLst>
  <pc:docChgLst>
    <pc:chgData name="TIM GRUGRU" userId="f4d65a87c7acd407" providerId="Windows Live" clId="Web-{B53B8CD5-2DA4-F3EF-CC3A-8A90B96BA1DB}"/>
    <pc:docChg chg="addSld delSld modSld">
      <pc:chgData name="TIM GRUGRU" userId="f4d65a87c7acd407" providerId="Windows Live" clId="Web-{B53B8CD5-2DA4-F3EF-CC3A-8A90B96BA1DB}" dt="2025-04-10T07:07:06.873" v="543" actId="20577"/>
      <pc:docMkLst>
        <pc:docMk/>
      </pc:docMkLst>
      <pc:sldChg chg="modSp">
        <pc:chgData name="TIM GRUGRU" userId="f4d65a87c7acd407" providerId="Windows Live" clId="Web-{B53B8CD5-2DA4-F3EF-CC3A-8A90B96BA1DB}" dt="2025-04-10T06:41:53.022" v="20" actId="20577"/>
        <pc:sldMkLst>
          <pc:docMk/>
          <pc:sldMk cId="184064954" sldId="257"/>
        </pc:sldMkLst>
        <pc:spChg chg="mod">
          <ac:chgData name="TIM GRUGRU" userId="f4d65a87c7acd407" providerId="Windows Live" clId="Web-{B53B8CD5-2DA4-F3EF-CC3A-8A90B96BA1DB}" dt="2025-04-10T06:41:53.022" v="20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delSp modSp">
        <pc:chgData name="TIM GRUGRU" userId="f4d65a87c7acd407" providerId="Windows Live" clId="Web-{B53B8CD5-2DA4-F3EF-CC3A-8A90B96BA1DB}" dt="2025-04-10T07:05:59.027" v="473" actId="14100"/>
        <pc:sldMkLst>
          <pc:docMk/>
          <pc:sldMk cId="244001227" sldId="261"/>
        </pc:sldMkLst>
        <pc:spChg chg="mod">
          <ac:chgData name="TIM GRUGRU" userId="f4d65a87c7acd407" providerId="Windows Live" clId="Web-{B53B8CD5-2DA4-F3EF-CC3A-8A90B96BA1DB}" dt="2025-04-10T07:05:05.775" v="441" actId="20577"/>
          <ac:spMkLst>
            <pc:docMk/>
            <pc:sldMk cId="244001227" sldId="261"/>
            <ac:spMk id="6" creationId="{2CD3A15F-E0BB-EF25-722B-8175E544BBC4}"/>
          </ac:spMkLst>
        </pc:spChg>
        <pc:spChg chg="mod">
          <ac:chgData name="TIM GRUGRU" userId="f4d65a87c7acd407" providerId="Windows Live" clId="Web-{B53B8CD5-2DA4-F3EF-CC3A-8A90B96BA1DB}" dt="2025-04-10T07:05:59.027" v="473" actId="14100"/>
          <ac:spMkLst>
            <pc:docMk/>
            <pc:sldMk cId="244001227" sldId="261"/>
            <ac:spMk id="9" creationId="{3C09284F-1852-0292-E0E0-5A5F65013F0D}"/>
          </ac:spMkLst>
        </pc:spChg>
      </pc:sldChg>
      <pc:sldChg chg="add del">
        <pc:chgData name="TIM GRUGRU" userId="f4d65a87c7acd407" providerId="Windows Live" clId="Web-{B53B8CD5-2DA4-F3EF-CC3A-8A90B96BA1DB}" dt="2025-04-10T06:41:52.303" v="19"/>
        <pc:sldMkLst>
          <pc:docMk/>
          <pc:sldMk cId="2939870407" sldId="270"/>
        </pc:sldMkLst>
      </pc:sldChg>
      <pc:sldChg chg="addSp modSp new">
        <pc:chgData name="TIM GRUGRU" userId="f4d65a87c7acd407" providerId="Windows Live" clId="Web-{B53B8CD5-2DA4-F3EF-CC3A-8A90B96BA1DB}" dt="2025-04-10T07:07:06.873" v="543" actId="20577"/>
        <pc:sldMkLst>
          <pc:docMk/>
          <pc:sldMk cId="3004296551" sldId="285"/>
        </pc:sldMkLst>
        <pc:spChg chg="mod">
          <ac:chgData name="TIM GRUGRU" userId="f4d65a87c7acd407" providerId="Windows Live" clId="Web-{B53B8CD5-2DA4-F3EF-CC3A-8A90B96BA1DB}" dt="2025-04-10T06:59:48.857" v="229" actId="1076"/>
          <ac:spMkLst>
            <pc:docMk/>
            <pc:sldMk cId="3004296551" sldId="285"/>
            <ac:spMk id="2" creationId="{C6D73025-094D-CC7B-0C11-73E58A53E46B}"/>
          </ac:spMkLst>
        </pc:spChg>
        <pc:spChg chg="add mod">
          <ac:chgData name="TIM GRUGRU" userId="f4d65a87c7acd407" providerId="Windows Live" clId="Web-{B53B8CD5-2DA4-F3EF-CC3A-8A90B96BA1DB}" dt="2025-04-10T07:07:06.873" v="543" actId="20577"/>
          <ac:spMkLst>
            <pc:docMk/>
            <pc:sldMk cId="3004296551" sldId="285"/>
            <ac:spMk id="4" creationId="{4C4CA1CE-0255-75D5-A3AF-1A9B58D66189}"/>
          </ac:spMkLst>
        </pc:spChg>
        <pc:spChg chg="add mod">
          <ac:chgData name="TIM GRUGRU" userId="f4d65a87c7acd407" providerId="Windows Live" clId="Web-{B53B8CD5-2DA4-F3EF-CC3A-8A90B96BA1DB}" dt="2025-04-10T07:04:27.789" v="417" actId="1076"/>
          <ac:spMkLst>
            <pc:docMk/>
            <pc:sldMk cId="3004296551" sldId="285"/>
            <ac:spMk id="5" creationId="{C1440B1B-4BB2-E0DC-296B-EDE45712F14F}"/>
          </ac:spMkLst>
        </pc:spChg>
        <pc:picChg chg="add mod">
          <ac:chgData name="TIM GRUGRU" userId="f4d65a87c7acd407" providerId="Windows Live" clId="Web-{B53B8CD5-2DA4-F3EF-CC3A-8A90B96BA1DB}" dt="2025-04-10T06:59:56.811" v="230" actId="1076"/>
          <ac:picMkLst>
            <pc:docMk/>
            <pc:sldMk cId="3004296551" sldId="285"/>
            <ac:picMk id="3" creationId="{AE55DB90-C71E-F362-4F33-0D821321A1C7}"/>
          </ac:picMkLst>
        </pc:picChg>
      </pc:sldChg>
    </pc:docChg>
  </pc:docChgLst>
  <pc:docChgLst>
    <pc:chgData name="TIM GRUGRU" userId="f4d65a87c7acd407" providerId="Windows Live" clId="Web-{7A16F55F-FF0C-EA08-E928-6A01D5111131}"/>
    <pc:docChg chg="modSld">
      <pc:chgData name="TIM GRUGRU" userId="f4d65a87c7acd407" providerId="Windows Live" clId="Web-{7A16F55F-FF0C-EA08-E928-6A01D5111131}" dt="2025-03-19T15:33:15.126" v="2" actId="20577"/>
      <pc:docMkLst>
        <pc:docMk/>
      </pc:docMkLst>
      <pc:sldChg chg="modSp">
        <pc:chgData name="TIM GRUGRU" userId="f4d65a87c7acd407" providerId="Windows Live" clId="Web-{7A16F55F-FF0C-EA08-E928-6A01D5111131}" dt="2025-03-19T15:33:15.126" v="2" actId="20577"/>
        <pc:sldMkLst>
          <pc:docMk/>
          <pc:sldMk cId="3192118083" sldId="268"/>
        </pc:sldMkLst>
        <pc:spChg chg="mod">
          <ac:chgData name="TIM GRUGRU" userId="f4d65a87c7acd407" providerId="Windows Live" clId="Web-{7A16F55F-FF0C-EA08-E928-6A01D5111131}" dt="2025-03-19T15:33:15.126" v="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Sacha LUTOFF" userId="a37079e7ccb5967d" providerId="LiveId" clId="{8302672F-8D6E-43B3-BCDD-AC7C0A459443}"/>
    <pc:docChg chg="modSld">
      <pc:chgData name="Sacha LUTOFF" userId="a37079e7ccb5967d" providerId="LiveId" clId="{8302672F-8D6E-43B3-BCDD-AC7C0A459443}" dt="2025-05-12T06:28:57.299" v="18" actId="20577"/>
      <pc:docMkLst>
        <pc:docMk/>
      </pc:docMkLst>
      <pc:sldChg chg="modSp mod">
        <pc:chgData name="Sacha LUTOFF" userId="a37079e7ccb5967d" providerId="LiveId" clId="{8302672F-8D6E-43B3-BCDD-AC7C0A459443}" dt="2025-05-12T06:28:57.299" v="18" actId="20577"/>
        <pc:sldMkLst>
          <pc:docMk/>
          <pc:sldMk cId="2636716547" sldId="266"/>
        </pc:sldMkLst>
        <pc:spChg chg="mod">
          <ac:chgData name="Sacha LUTOFF" userId="a37079e7ccb5967d" providerId="LiveId" clId="{8302672F-8D6E-43B3-BCDD-AC7C0A459443}" dt="2025-05-12T06:28:57.299" v="18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Baptiste Monget" userId="dcb48374e8be4b16" providerId="LiveId" clId="{9D3E0064-AD2B-495E-9E62-4B29C537B25D}"/>
    <pc:docChg chg="custSel addSld modSld">
      <pc:chgData name="Baptiste Monget" userId="dcb48374e8be4b16" providerId="LiveId" clId="{9D3E0064-AD2B-495E-9E62-4B29C537B25D}" dt="2025-04-10T07:11:58.543" v="470" actId="1076"/>
      <pc:docMkLst>
        <pc:docMk/>
      </pc:docMkLst>
      <pc:sldChg chg="modSp mod">
        <pc:chgData name="Baptiste Monget" userId="dcb48374e8be4b16" providerId="LiveId" clId="{9D3E0064-AD2B-495E-9E62-4B29C537B25D}" dt="2025-04-10T06:47:13.118" v="46" actId="20577"/>
        <pc:sldMkLst>
          <pc:docMk/>
          <pc:sldMk cId="184064954" sldId="257"/>
        </pc:sldMkLst>
        <pc:spChg chg="mod">
          <ac:chgData name="Baptiste Monget" userId="dcb48374e8be4b16" providerId="LiveId" clId="{9D3E0064-AD2B-495E-9E62-4B29C537B25D}" dt="2025-04-10T06:47:13.118" v="46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9D3E0064-AD2B-495E-9E62-4B29C537B25D}" dt="2025-04-10T06:47:41.509" v="79" actId="20577"/>
        <pc:sldMkLst>
          <pc:docMk/>
          <pc:sldMk cId="1733448547" sldId="258"/>
        </pc:sldMkLst>
        <pc:spChg chg="mod">
          <ac:chgData name="Baptiste Monget" userId="dcb48374e8be4b16" providerId="LiveId" clId="{9D3E0064-AD2B-495E-9E62-4B29C537B25D}" dt="2025-04-10T06:47:41.509" v="79" actId="20577"/>
          <ac:spMkLst>
            <pc:docMk/>
            <pc:sldMk cId="1733448547" sldId="258"/>
            <ac:spMk id="13" creationId="{C63ADBF0-80BB-68D2-70F4-E61C1AE6E7B9}"/>
          </ac:spMkLst>
        </pc:spChg>
      </pc:sldChg>
      <pc:sldChg chg="modSp mod">
        <pc:chgData name="Baptiste Monget" userId="dcb48374e8be4b16" providerId="LiveId" clId="{9D3E0064-AD2B-495E-9E62-4B29C537B25D}" dt="2025-04-10T06:47:26.063" v="47" actId="1076"/>
        <pc:sldMkLst>
          <pc:docMk/>
          <pc:sldMk cId="621984840" sldId="267"/>
        </pc:sldMkLst>
        <pc:picChg chg="mod">
          <ac:chgData name="Baptiste Monget" userId="dcb48374e8be4b16" providerId="LiveId" clId="{9D3E0064-AD2B-495E-9E62-4B29C537B25D}" dt="2025-04-10T06:47:26.063" v="4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add mod">
        <pc:chgData name="Baptiste Monget" userId="dcb48374e8be4b16" providerId="LiveId" clId="{9D3E0064-AD2B-495E-9E62-4B29C537B25D}" dt="2025-04-10T07:01:17.547" v="404" actId="313"/>
        <pc:sldMkLst>
          <pc:docMk/>
          <pc:sldMk cId="3606091577" sldId="287"/>
        </pc:sldMkLst>
        <pc:spChg chg="mod">
          <ac:chgData name="Baptiste Monget" userId="dcb48374e8be4b16" providerId="LiveId" clId="{9D3E0064-AD2B-495E-9E62-4B29C537B25D}" dt="2025-04-10T06:58:17.728" v="91" actId="20577"/>
          <ac:spMkLst>
            <pc:docMk/>
            <pc:sldMk cId="3606091577" sldId="287"/>
            <ac:spMk id="4" creationId="{3A241A94-4965-1A4D-A90E-2A8EA26FF8CB}"/>
          </ac:spMkLst>
        </pc:spChg>
        <pc:spChg chg="mod">
          <ac:chgData name="Baptiste Monget" userId="dcb48374e8be4b16" providerId="LiveId" clId="{9D3E0064-AD2B-495E-9E62-4B29C537B25D}" dt="2025-04-10T07:00:57.398" v="338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9D3E0064-AD2B-495E-9E62-4B29C537B25D}" dt="2025-04-10T07:01:17.547" v="404" actId="313"/>
          <ac:spMkLst>
            <pc:docMk/>
            <pc:sldMk cId="3606091577" sldId="287"/>
            <ac:spMk id="17" creationId="{2CB9617E-51CF-E21B-6059-770EBEFFC084}"/>
          </ac:spMkLst>
        </pc:spChg>
      </pc:sldChg>
      <pc:sldChg chg="addSp delSp modSp add mod">
        <pc:chgData name="Baptiste Monget" userId="dcb48374e8be4b16" providerId="LiveId" clId="{9D3E0064-AD2B-495E-9E62-4B29C537B25D}" dt="2025-04-10T07:11:58.543" v="470" actId="1076"/>
        <pc:sldMkLst>
          <pc:docMk/>
          <pc:sldMk cId="831090777" sldId="288"/>
        </pc:sldMkLst>
        <pc:spChg chg="add mod">
          <ac:chgData name="Baptiste Monget" userId="dcb48374e8be4b16" providerId="LiveId" clId="{9D3E0064-AD2B-495E-9E62-4B29C537B25D}" dt="2025-04-10T07:11:20.250" v="460" actId="1076"/>
          <ac:spMkLst>
            <pc:docMk/>
            <pc:sldMk cId="831090777" sldId="288"/>
            <ac:spMk id="8" creationId="{D2B2869B-25A7-9F8E-E22A-8EB18D38A990}"/>
          </ac:spMkLst>
        </pc:spChg>
        <pc:spChg chg="add mod">
          <ac:chgData name="Baptiste Monget" userId="dcb48374e8be4b16" providerId="LiveId" clId="{9D3E0064-AD2B-495E-9E62-4B29C537B25D}" dt="2025-04-10T07:11:30.196" v="465" actId="20577"/>
          <ac:spMkLst>
            <pc:docMk/>
            <pc:sldMk cId="831090777" sldId="288"/>
            <ac:spMk id="10" creationId="{C3F03772-B46A-B1C3-B8C0-EFEDC924C738}"/>
          </ac:spMkLst>
        </pc:spChg>
        <pc:spChg chg="add mod">
          <ac:chgData name="Baptiste Monget" userId="dcb48374e8be4b16" providerId="LiveId" clId="{9D3E0064-AD2B-495E-9E62-4B29C537B25D}" dt="2025-04-10T07:11:37.971" v="469" actId="20577"/>
          <ac:spMkLst>
            <pc:docMk/>
            <pc:sldMk cId="831090777" sldId="288"/>
            <ac:spMk id="11" creationId="{D520E6FA-F4E1-BB58-EF7E-D108446808C2}"/>
          </ac:spMkLst>
        </pc:spChg>
        <pc:picChg chg="add mod modCrop">
          <ac:chgData name="Baptiste Monget" userId="dcb48374e8be4b16" providerId="LiveId" clId="{9D3E0064-AD2B-495E-9E62-4B29C537B25D}" dt="2025-04-10T07:11:58.543" v="470" actId="1076"/>
          <ac:picMkLst>
            <pc:docMk/>
            <pc:sldMk cId="831090777" sldId="288"/>
            <ac:picMk id="4" creationId="{02B23705-AB59-A780-4D01-A95CEBC67795}"/>
          </ac:picMkLst>
        </pc:picChg>
        <pc:picChg chg="add mod modCrop">
          <ac:chgData name="Baptiste Monget" userId="dcb48374e8be4b16" providerId="LiveId" clId="{9D3E0064-AD2B-495E-9E62-4B29C537B25D}" dt="2025-04-10T07:10:00.037" v="438" actId="1076"/>
          <ac:picMkLst>
            <pc:docMk/>
            <pc:sldMk cId="831090777" sldId="288"/>
            <ac:picMk id="5" creationId="{61875F57-F9B4-6465-57C1-D129A7440A42}"/>
          </ac:picMkLst>
        </pc:picChg>
        <pc:picChg chg="add mod modCrop">
          <ac:chgData name="Baptiste Monget" userId="dcb48374e8be4b16" providerId="LiveId" clId="{9D3E0064-AD2B-495E-9E62-4B29C537B25D}" dt="2025-04-10T07:10:01.210" v="439" actId="1076"/>
          <ac:picMkLst>
            <pc:docMk/>
            <pc:sldMk cId="831090777" sldId="288"/>
            <ac:picMk id="6" creationId="{EB0E14E6-65D6-041A-E36B-D290D30B4505}"/>
          </ac:picMkLst>
        </pc:picChg>
        <pc:picChg chg="add mod modCrop">
          <ac:chgData name="Baptiste Monget" userId="dcb48374e8be4b16" providerId="LiveId" clId="{9D3E0064-AD2B-495E-9E62-4B29C537B25D}" dt="2025-04-10T07:10:10.810" v="441" actId="1076"/>
          <ac:picMkLst>
            <pc:docMk/>
            <pc:sldMk cId="831090777" sldId="288"/>
            <ac:picMk id="7" creationId="{B06D8D9E-9C54-AD8C-771C-04A019AF722A}"/>
          </ac:picMkLst>
        </pc:picChg>
      </pc:sldChg>
    </pc:docChg>
  </pc:docChgLst>
  <pc:docChgLst>
    <pc:chgData name="Sacha LUTOFF" userId="a37079e7ccb5967d" providerId="LiveId" clId="{77F23678-7B8D-4C31-A924-21626228AD5F}"/>
    <pc:docChg chg="custSel addSld modSld">
      <pc:chgData name="Sacha LUTOFF" userId="a37079e7ccb5967d" providerId="LiveId" clId="{77F23678-7B8D-4C31-A924-21626228AD5F}" dt="2025-03-21T12:28:00.091" v="444" actId="20577"/>
      <pc:docMkLst>
        <pc:docMk/>
      </pc:docMkLst>
      <pc:sldChg chg="modSp mod">
        <pc:chgData name="Sacha LUTOFF" userId="a37079e7ccb5967d" providerId="LiveId" clId="{77F23678-7B8D-4C31-A924-21626228AD5F}" dt="2025-03-21T12:28:00.091" v="444" actId="20577"/>
        <pc:sldMkLst>
          <pc:docMk/>
          <pc:sldMk cId="3784089036" sldId="256"/>
        </pc:sldMkLst>
        <pc:spChg chg="mod">
          <ac:chgData name="Sacha LUTOFF" userId="a37079e7ccb5967d" providerId="LiveId" clId="{77F23678-7B8D-4C31-A924-21626228AD5F}" dt="2025-03-21T12:28:00.091" v="444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modSp mod">
        <pc:chgData name="Sacha LUTOFF" userId="a37079e7ccb5967d" providerId="LiveId" clId="{77F23678-7B8D-4C31-A924-21626228AD5F}" dt="2025-03-21T11:56:31.626" v="351" actId="20577"/>
        <pc:sldMkLst>
          <pc:docMk/>
          <pc:sldMk cId="184064954" sldId="257"/>
        </pc:sldMkLst>
        <pc:spChg chg="mod">
          <ac:chgData name="Sacha LUTOFF" userId="a37079e7ccb5967d" providerId="LiveId" clId="{77F23678-7B8D-4C31-A924-21626228AD5F}" dt="2025-03-21T11:56:31.626" v="35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Sacha LUTOFF" userId="a37079e7ccb5967d" providerId="LiveId" clId="{77F23678-7B8D-4C31-A924-21626228AD5F}" dt="2025-03-21T11:58:07.132" v="440" actId="20577"/>
        <pc:sldMkLst>
          <pc:docMk/>
          <pc:sldMk cId="244001227" sldId="261"/>
        </pc:sldMkLst>
        <pc:spChg chg="mod">
          <ac:chgData name="Sacha LUTOFF" userId="a37079e7ccb5967d" providerId="LiveId" clId="{77F23678-7B8D-4C31-A924-21626228AD5F}" dt="2025-03-21T11:58:07.132" v="44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modSp mod">
        <pc:chgData name="Sacha LUTOFF" userId="a37079e7ccb5967d" providerId="LiveId" clId="{77F23678-7B8D-4C31-A924-21626228AD5F}" dt="2025-03-21T11:57:42.007" v="438" actId="404"/>
        <pc:sldMkLst>
          <pc:docMk/>
          <pc:sldMk cId="2636716547" sldId="266"/>
        </pc:sldMkLst>
        <pc:spChg chg="mod">
          <ac:chgData name="Sacha LUTOFF" userId="a37079e7ccb5967d" providerId="LiveId" clId="{77F23678-7B8D-4C31-A924-21626228AD5F}" dt="2025-03-21T11:57:42.007" v="438" actId="404"/>
          <ac:spMkLst>
            <pc:docMk/>
            <pc:sldMk cId="2636716547" sldId="266"/>
            <ac:spMk id="5" creationId="{F4DB0FAD-B084-BE22-28F9-5B1B51B37FF1}"/>
          </ac:spMkLst>
        </pc:spChg>
      </pc:sldChg>
      <pc:sldChg chg="modSp add mod">
        <pc:chgData name="Sacha LUTOFF" userId="a37079e7ccb5967d" providerId="LiveId" clId="{77F23678-7B8D-4C31-A924-21626228AD5F}" dt="2025-03-21T07:25:16.988" v="267" actId="1076"/>
        <pc:sldMkLst>
          <pc:docMk/>
          <pc:sldMk cId="621984840" sldId="267"/>
        </pc:sldMkLst>
        <pc:picChg chg="mod">
          <ac:chgData name="Sacha LUTOFF" userId="a37079e7ccb5967d" providerId="LiveId" clId="{77F23678-7B8D-4C31-A924-21626228AD5F}" dt="2025-03-21T07:25:16.988" v="26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addSp modSp new mod">
        <pc:chgData name="Sacha LUTOFF" userId="a37079e7ccb5967d" providerId="LiveId" clId="{77F23678-7B8D-4C31-A924-21626228AD5F}" dt="2025-03-18T15:16:37.964" v="142" actId="20577"/>
        <pc:sldMkLst>
          <pc:docMk/>
          <pc:sldMk cId="3192118083" sldId="268"/>
        </pc:sldMkLst>
        <pc:spChg chg="mod">
          <ac:chgData name="Sacha LUTOFF" userId="a37079e7ccb5967d" providerId="LiveId" clId="{77F23678-7B8D-4C31-A924-21626228AD5F}" dt="2025-03-18T15:15:57.818" v="22" actId="20577"/>
          <ac:spMkLst>
            <pc:docMk/>
            <pc:sldMk cId="3192118083" sldId="268"/>
            <ac:spMk id="2" creationId="{74BA849B-6065-93B8-9BC5-F0A40318D1A5}"/>
          </ac:spMkLst>
        </pc:spChg>
        <pc:spChg chg="add mod">
          <ac:chgData name="Sacha LUTOFF" userId="a37079e7ccb5967d" providerId="LiveId" clId="{77F23678-7B8D-4C31-A924-21626228AD5F}" dt="2025-03-18T15:16:37.964" v="14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Sacha LUTOFF" userId="a37079e7ccb5967d" providerId="LiveId" clId="{8FF391F0-E342-4A7D-A600-4787883C2E5D}"/>
    <pc:docChg chg="undo custSel addSld delSld modSld sldOrd">
      <pc:chgData name="Sacha LUTOFF" userId="a37079e7ccb5967d" providerId="LiveId" clId="{8FF391F0-E342-4A7D-A600-4787883C2E5D}" dt="2025-04-10T09:01:46.292" v="756" actId="47"/>
      <pc:docMkLst>
        <pc:docMk/>
      </pc:docMkLst>
      <pc:sldChg chg="modSp mod">
        <pc:chgData name="Sacha LUTOFF" userId="a37079e7ccb5967d" providerId="LiveId" clId="{8FF391F0-E342-4A7D-A600-4787883C2E5D}" dt="2025-04-10T07:57:22.633" v="222" actId="20577"/>
        <pc:sldMkLst>
          <pc:docMk/>
          <pc:sldMk cId="184064954" sldId="257"/>
        </pc:sldMkLst>
        <pc:spChg chg="mod">
          <ac:chgData name="Sacha LUTOFF" userId="a37079e7ccb5967d" providerId="LiveId" clId="{8FF391F0-E342-4A7D-A600-4787883C2E5D}" dt="2025-04-10T07:57:22.633" v="22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add del mod">
        <pc:chgData name="Sacha LUTOFF" userId="a37079e7ccb5967d" providerId="LiveId" clId="{8FF391F0-E342-4A7D-A600-4787883C2E5D}" dt="2025-04-10T09:01:23.501" v="754" actId="20577"/>
        <pc:sldMkLst>
          <pc:docMk/>
          <pc:sldMk cId="1733448547" sldId="258"/>
        </pc:sldMkLst>
        <pc:spChg chg="mod">
          <ac:chgData name="Sacha LUTOFF" userId="a37079e7ccb5967d" providerId="LiveId" clId="{8FF391F0-E342-4A7D-A600-4787883C2E5D}" dt="2025-04-10T07:02:54.302" v="22" actId="20577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Sacha LUTOFF" userId="a37079e7ccb5967d" providerId="LiveId" clId="{8FF391F0-E342-4A7D-A600-4787883C2E5D}" dt="2025-04-10T09:01:23.501" v="754" actId="20577"/>
          <ac:spMkLst>
            <pc:docMk/>
            <pc:sldMk cId="1733448547" sldId="258"/>
            <ac:spMk id="17" creationId="{6D3CDB5A-1059-673F-5C40-D5112B863687}"/>
          </ac:spMkLst>
        </pc:spChg>
        <pc:spChg chg="mod">
          <ac:chgData name="Sacha LUTOFF" userId="a37079e7ccb5967d" providerId="LiveId" clId="{8FF391F0-E342-4A7D-A600-4787883C2E5D}" dt="2025-04-10T07:03:31.107" v="65" actId="5793"/>
          <ac:spMkLst>
            <pc:docMk/>
            <pc:sldMk cId="1733448547" sldId="258"/>
            <ac:spMk id="18" creationId="{E8C4091A-AC71-57C9-E9C6-ED2673FD05E6}"/>
          </ac:spMkLst>
        </pc:spChg>
      </pc:sldChg>
      <pc:sldChg chg="modSp mod">
        <pc:chgData name="Sacha LUTOFF" userId="a37079e7ccb5967d" providerId="LiveId" clId="{8FF391F0-E342-4A7D-A600-4787883C2E5D}" dt="2025-04-10T08:42:50.500" v="400" actId="20577"/>
        <pc:sldMkLst>
          <pc:docMk/>
          <pc:sldMk cId="244001227" sldId="261"/>
        </pc:sldMkLst>
        <pc:spChg chg="mod">
          <ac:chgData name="Sacha LUTOFF" userId="a37079e7ccb5967d" providerId="LiveId" clId="{8FF391F0-E342-4A7D-A600-4787883C2E5D}" dt="2025-04-10T08:42:50.500" v="40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addSp delSp modSp add del mod">
        <pc:chgData name="Sacha LUTOFF" userId="a37079e7ccb5967d" providerId="LiveId" clId="{8FF391F0-E342-4A7D-A600-4787883C2E5D}" dt="2025-04-10T07:26:57.466" v="195" actId="1076"/>
        <pc:sldMkLst>
          <pc:docMk/>
          <pc:sldMk cId="1438193704" sldId="262"/>
        </pc:sldMkLst>
        <pc:spChg chg="add mod">
          <ac:chgData name="Sacha LUTOFF" userId="a37079e7ccb5967d" providerId="LiveId" clId="{8FF391F0-E342-4A7D-A600-4787883C2E5D}" dt="2025-04-10T07:26:57.466" v="195" actId="1076"/>
          <ac:spMkLst>
            <pc:docMk/>
            <pc:sldMk cId="1438193704" sldId="262"/>
            <ac:spMk id="11" creationId="{315986D6-F721-1733-04AB-FA6A99B80825}"/>
          </ac:spMkLst>
        </pc:spChg>
        <pc:picChg chg="add mod">
          <ac:chgData name="Sacha LUTOFF" userId="a37079e7ccb5967d" providerId="LiveId" clId="{8FF391F0-E342-4A7D-A600-4787883C2E5D}" dt="2025-04-10T07:25:48.595" v="162" actId="1076"/>
          <ac:picMkLst>
            <pc:docMk/>
            <pc:sldMk cId="1438193704" sldId="262"/>
            <ac:picMk id="6" creationId="{29DE0C00-5952-E640-891F-0B736470D019}"/>
          </ac:picMkLst>
        </pc:picChg>
        <pc:picChg chg="add mod">
          <ac:chgData name="Sacha LUTOFF" userId="a37079e7ccb5967d" providerId="LiveId" clId="{8FF391F0-E342-4A7D-A600-4787883C2E5D}" dt="2025-04-10T07:26:35.682" v="169" actId="1076"/>
          <ac:picMkLst>
            <pc:docMk/>
            <pc:sldMk cId="1438193704" sldId="262"/>
            <ac:picMk id="8" creationId="{62DE6932-61E3-4B97-7850-160AF644E833}"/>
          </ac:picMkLst>
        </pc:picChg>
        <pc:picChg chg="add mod">
          <ac:chgData name="Sacha LUTOFF" userId="a37079e7ccb5967d" providerId="LiveId" clId="{8FF391F0-E342-4A7D-A600-4787883C2E5D}" dt="2025-04-10T07:26:25.646" v="168" actId="1076"/>
          <ac:picMkLst>
            <pc:docMk/>
            <pc:sldMk cId="1438193704" sldId="262"/>
            <ac:picMk id="10" creationId="{3457A594-3437-EB87-2ED8-0489065EC698}"/>
          </ac:picMkLst>
        </pc:picChg>
      </pc:sldChg>
      <pc:sldChg chg="del">
        <pc:chgData name="Sacha LUTOFF" userId="a37079e7ccb5967d" providerId="LiveId" clId="{8FF391F0-E342-4A7D-A600-4787883C2E5D}" dt="2025-04-10T09:01:43.058" v="755" actId="47"/>
        <pc:sldMkLst>
          <pc:docMk/>
          <pc:sldMk cId="1339293321" sldId="264"/>
        </pc:sldMkLst>
      </pc:sldChg>
      <pc:sldChg chg="del">
        <pc:chgData name="Sacha LUTOFF" userId="a37079e7ccb5967d" providerId="LiveId" clId="{8FF391F0-E342-4A7D-A600-4787883C2E5D}" dt="2025-04-10T09:01:46.292" v="756" actId="47"/>
        <pc:sldMkLst>
          <pc:docMk/>
          <pc:sldMk cId="4192608013" sldId="265"/>
        </pc:sldMkLst>
      </pc:sldChg>
      <pc:sldChg chg="modSp mod">
        <pc:chgData name="Sacha LUTOFF" userId="a37079e7ccb5967d" providerId="LiveId" clId="{8FF391F0-E342-4A7D-A600-4787883C2E5D}" dt="2025-04-10T08:53:09.469" v="699" actId="20577"/>
        <pc:sldMkLst>
          <pc:docMk/>
          <pc:sldMk cId="2636716547" sldId="266"/>
        </pc:sldMkLst>
        <pc:spChg chg="mod">
          <ac:chgData name="Sacha LUTOFF" userId="a37079e7ccb5967d" providerId="LiveId" clId="{8FF391F0-E342-4A7D-A600-4787883C2E5D}" dt="2025-04-10T08:53:09.469" v="699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ord">
        <pc:chgData name="Sacha LUTOFF" userId="a37079e7ccb5967d" providerId="LiveId" clId="{8FF391F0-E342-4A7D-A600-4787883C2E5D}" dt="2025-04-10T07:58:06.704" v="224"/>
        <pc:sldMkLst>
          <pc:docMk/>
          <pc:sldMk cId="621984840" sldId="267"/>
        </pc:sldMkLst>
      </pc:sldChg>
      <pc:sldChg chg="modSp mod">
        <pc:chgData name="Sacha LUTOFF" userId="a37079e7ccb5967d" providerId="LiveId" clId="{8FF391F0-E342-4A7D-A600-4787883C2E5D}" dt="2025-04-10T08:41:10.807" v="314" actId="20577"/>
        <pc:sldMkLst>
          <pc:docMk/>
          <pc:sldMk cId="3192118083" sldId="268"/>
        </pc:sldMkLst>
        <pc:spChg chg="mod">
          <ac:chgData name="Sacha LUTOFF" userId="a37079e7ccb5967d" providerId="LiveId" clId="{8FF391F0-E342-4A7D-A600-4787883C2E5D}" dt="2025-04-10T08:41:10.807" v="314" actId="20577"/>
          <ac:spMkLst>
            <pc:docMk/>
            <pc:sldMk cId="3192118083" sldId="268"/>
            <ac:spMk id="3" creationId="{98006588-F977-72FC-28FA-FB7EEC4AEF02}"/>
          </ac:spMkLst>
        </pc:spChg>
      </pc:sldChg>
      <pc:sldChg chg="addSp modSp new mod">
        <pc:chgData name="Sacha LUTOFF" userId="a37079e7ccb5967d" providerId="LiveId" clId="{8FF391F0-E342-4A7D-A600-4787883C2E5D}" dt="2025-04-10T07:23:26.880" v="157" actId="1076"/>
        <pc:sldMkLst>
          <pc:docMk/>
          <pc:sldMk cId="3211400456" sldId="289"/>
        </pc:sldMkLst>
        <pc:spChg chg="mod">
          <ac:chgData name="Sacha LUTOFF" userId="a37079e7ccb5967d" providerId="LiveId" clId="{8FF391F0-E342-4A7D-A600-4787883C2E5D}" dt="2025-04-10T07:22:30.729" v="99" actId="20577"/>
          <ac:spMkLst>
            <pc:docMk/>
            <pc:sldMk cId="3211400456" sldId="289"/>
            <ac:spMk id="2" creationId="{5D2E7A40-721F-EC64-EF25-F6146494E804}"/>
          </ac:spMkLst>
        </pc:spChg>
        <pc:spChg chg="add mod">
          <ac:chgData name="Sacha LUTOFF" userId="a37079e7ccb5967d" providerId="LiveId" clId="{8FF391F0-E342-4A7D-A600-4787883C2E5D}" dt="2025-04-10T07:23:26.880" v="157" actId="1076"/>
          <ac:spMkLst>
            <pc:docMk/>
            <pc:sldMk cId="3211400456" sldId="289"/>
            <ac:spMk id="7" creationId="{27C9E795-7256-7275-B625-D5F2F076F562}"/>
          </ac:spMkLst>
        </pc:spChg>
        <pc:picChg chg="add mod">
          <ac:chgData name="Sacha LUTOFF" userId="a37079e7ccb5967d" providerId="LiveId" clId="{8FF391F0-E342-4A7D-A600-4787883C2E5D}" dt="2025-04-10T07:22:17.396" v="68" actId="1076"/>
          <ac:picMkLst>
            <pc:docMk/>
            <pc:sldMk cId="3211400456" sldId="289"/>
            <ac:picMk id="4" creationId="{04E17D22-4CDD-C3EF-A15E-A8D19E80AD2A}"/>
          </ac:picMkLst>
        </pc:picChg>
        <pc:picChg chg="add mod">
          <ac:chgData name="Sacha LUTOFF" userId="a37079e7ccb5967d" providerId="LiveId" clId="{8FF391F0-E342-4A7D-A600-4787883C2E5D}" dt="2025-04-10T07:22:43.710" v="103" actId="1076"/>
          <ac:picMkLst>
            <pc:docMk/>
            <pc:sldMk cId="3211400456" sldId="289"/>
            <ac:picMk id="6" creationId="{EEA6E2E8-FB8D-966E-3A87-329971E4A0B3}"/>
          </ac:picMkLst>
        </pc:picChg>
      </pc:sldChg>
      <pc:sldChg chg="addSp modSp new mod">
        <pc:chgData name="Sacha LUTOFF" userId="a37079e7ccb5967d" providerId="LiveId" clId="{8FF391F0-E342-4A7D-A600-4787883C2E5D}" dt="2025-04-10T07:28:10.222" v="214" actId="1076"/>
        <pc:sldMkLst>
          <pc:docMk/>
          <pc:sldMk cId="1314059305" sldId="290"/>
        </pc:sldMkLst>
        <pc:spChg chg="mod">
          <ac:chgData name="Sacha LUTOFF" userId="a37079e7ccb5967d" providerId="LiveId" clId="{8FF391F0-E342-4A7D-A600-4787883C2E5D}" dt="2025-04-10T07:27:27.392" v="199"/>
          <ac:spMkLst>
            <pc:docMk/>
            <pc:sldMk cId="1314059305" sldId="290"/>
            <ac:spMk id="2" creationId="{3BDF11BD-69F2-339C-901C-AD8B90AD45D4}"/>
          </ac:spMkLst>
        </pc:spChg>
        <pc:spChg chg="add mod">
          <ac:chgData name="Sacha LUTOFF" userId="a37079e7ccb5967d" providerId="LiveId" clId="{8FF391F0-E342-4A7D-A600-4787883C2E5D}" dt="2025-04-10T07:28:10.222" v="214" actId="1076"/>
          <ac:spMkLst>
            <pc:docMk/>
            <pc:sldMk cId="1314059305" sldId="290"/>
            <ac:spMk id="5" creationId="{567DE986-53E7-807E-6678-A16867D86E0E}"/>
          </ac:spMkLst>
        </pc:spChg>
        <pc:picChg chg="add mod">
          <ac:chgData name="Sacha LUTOFF" userId="a37079e7ccb5967d" providerId="LiveId" clId="{8FF391F0-E342-4A7D-A600-4787883C2E5D}" dt="2025-04-10T07:28:10.222" v="214" actId="1076"/>
          <ac:picMkLst>
            <pc:docMk/>
            <pc:sldMk cId="1314059305" sldId="290"/>
            <ac:picMk id="4" creationId="{6C765924-34D1-AFED-3819-170C3811C47A}"/>
          </ac:picMkLst>
        </pc:picChg>
      </pc:sldChg>
    </pc:docChg>
  </pc:docChgLst>
  <pc:docChgLst>
    <pc:chgData name="Ndéye Fatou FALL" userId="198cc104da85ffbb" providerId="Windows Live" clId="Web-{113AFADD-53AB-ED55-4102-25DE49D8336F}"/>
    <pc:docChg chg="delSld modSld">
      <pc:chgData name="Ndéye Fatou FALL" userId="198cc104da85ffbb" providerId="Windows Live" clId="Web-{113AFADD-53AB-ED55-4102-25DE49D8336F}" dt="2025-04-10T06:57:25.127" v="836" actId="1076"/>
      <pc:docMkLst>
        <pc:docMk/>
      </pc:docMkLst>
      <pc:sldChg chg="modSp">
        <pc:chgData name="Ndéye Fatou FALL" userId="198cc104da85ffbb" providerId="Windows Live" clId="Web-{113AFADD-53AB-ED55-4102-25DE49D8336F}" dt="2025-04-10T06:37:29.743" v="552" actId="20577"/>
        <pc:sldMkLst>
          <pc:docMk/>
          <pc:sldMk cId="184064954" sldId="257"/>
        </pc:sldMkLst>
        <pc:spChg chg="mod">
          <ac:chgData name="Ndéye Fatou FALL" userId="198cc104da85ffbb" providerId="Windows Live" clId="Web-{113AFADD-53AB-ED55-4102-25DE49D8336F}" dt="2025-04-10T06:37:29.743" v="55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">
        <pc:chgData name="Ndéye Fatou FALL" userId="198cc104da85ffbb" providerId="Windows Live" clId="Web-{113AFADD-53AB-ED55-4102-25DE49D8336F}" dt="2025-04-10T06:54:22.264" v="818" actId="20577"/>
        <pc:sldMkLst>
          <pc:docMk/>
          <pc:sldMk cId="3667308791" sldId="260"/>
        </pc:sldMkLst>
        <pc:spChg chg="mod">
          <ac:chgData name="Ndéye Fatou FALL" userId="198cc104da85ffbb" providerId="Windows Live" clId="Web-{113AFADD-53AB-ED55-4102-25DE49D8336F}" dt="2025-04-10T06:54:22.264" v="818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Ndéye Fatou FALL" userId="198cc104da85ffbb" providerId="Windows Live" clId="Web-{113AFADD-53AB-ED55-4102-25DE49D8336F}" dt="2025-04-10T06:52:49.590" v="810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Ndéye Fatou FALL" userId="198cc104da85ffbb" providerId="Windows Live" clId="Web-{113AFADD-53AB-ED55-4102-25DE49D8336F}" dt="2025-04-10T06:33:16.597" v="427" actId="20577"/>
          <ac:spMkLst>
            <pc:docMk/>
            <pc:sldMk cId="3667308791" sldId="260"/>
            <ac:spMk id="18" creationId="{F07B3CED-4623-E2D6-3722-065859D0CDFD}"/>
          </ac:spMkLst>
        </pc:spChg>
      </pc:sldChg>
      <pc:sldChg chg="modSp del">
        <pc:chgData name="Ndéye Fatou FALL" userId="198cc104da85ffbb" providerId="Windows Live" clId="Web-{113AFADD-53AB-ED55-4102-25DE49D8336F}" dt="2025-04-10T06:34:04.786" v="460"/>
        <pc:sldMkLst>
          <pc:docMk/>
          <pc:sldMk cId="1339293321" sldId="264"/>
        </pc:sldMkLst>
      </pc:sldChg>
      <pc:sldChg chg="addSp delSp modSp">
        <pc:chgData name="Ndéye Fatou FALL" userId="198cc104da85ffbb" providerId="Windows Live" clId="Web-{113AFADD-53AB-ED55-4102-25DE49D8336F}" dt="2025-04-10T06:57:25.127" v="836" actId="1076"/>
        <pc:sldMkLst>
          <pc:docMk/>
          <pc:sldMk cId="2053294774" sldId="283"/>
        </pc:sldMkLst>
        <pc:spChg chg="mod">
          <ac:chgData name="Ndéye Fatou FALL" userId="198cc104da85ffbb" providerId="Windows Live" clId="Web-{113AFADD-53AB-ED55-4102-25DE49D8336F}" dt="2025-04-10T06:56:57.204" v="826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113AFADD-53AB-ED55-4102-25DE49D8336F}" dt="2025-04-10T06:57:25.127" v="836" actId="1076"/>
          <ac:picMkLst>
            <pc:docMk/>
            <pc:sldMk cId="2053294774" sldId="283"/>
            <ac:picMk id="5" creationId="{A0A4E6EA-2368-1C34-EBB5-15F25D10172E}"/>
          </ac:picMkLst>
        </pc:picChg>
        <pc:picChg chg="mod">
          <ac:chgData name="Ndéye Fatou FALL" userId="198cc104da85ffbb" providerId="Windows Live" clId="Web-{113AFADD-53AB-ED55-4102-25DE49D8336F}" dt="2025-04-10T06:57:06.064" v="830" actId="1076"/>
          <ac:picMkLst>
            <pc:docMk/>
            <pc:sldMk cId="2053294774" sldId="283"/>
            <ac:picMk id="8" creationId="{DD46A529-B5B6-42EE-1CF0-D6F474DF3DDD}"/>
          </ac:picMkLst>
        </pc:picChg>
      </pc:sldChg>
    </pc:docChg>
  </pc:docChgLst>
  <pc:docChgLst>
    <pc:chgData name="Baptiste Monget" userId="dcb48374e8be4b16" providerId="LiveId" clId="{3C520D2A-0F71-493B-B994-CDDFE73A4E8E}"/>
    <pc:docChg chg="undo custSel addSld modSld">
      <pc:chgData name="Baptiste Monget" userId="dcb48374e8be4b16" providerId="LiveId" clId="{3C520D2A-0F71-493B-B994-CDDFE73A4E8E}" dt="2025-03-19T08:14:35.418" v="425" actId="20577"/>
      <pc:docMkLst>
        <pc:docMk/>
      </pc:docMkLst>
      <pc:sldChg chg="modSp mod">
        <pc:chgData name="Baptiste Monget" userId="dcb48374e8be4b16" providerId="LiveId" clId="{3C520D2A-0F71-493B-B994-CDDFE73A4E8E}" dt="2025-03-14T14:35:58.133" v="132" actId="20577"/>
        <pc:sldMkLst>
          <pc:docMk/>
          <pc:sldMk cId="184064954" sldId="257"/>
        </pc:sldMkLst>
        <pc:spChg chg="mod">
          <ac:chgData name="Baptiste Monget" userId="dcb48374e8be4b16" providerId="LiveId" clId="{3C520D2A-0F71-493B-B994-CDDFE73A4E8E}" dt="2025-03-14T14:35:58.133" v="13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addSp modSp add mod setBg">
        <pc:chgData name="Baptiste Monget" userId="dcb48374e8be4b16" providerId="LiveId" clId="{3C520D2A-0F71-493B-B994-CDDFE73A4E8E}" dt="2025-03-19T08:14:35.418" v="425" actId="20577"/>
        <pc:sldMkLst>
          <pc:docMk/>
          <pc:sldMk cId="2636716547" sldId="266"/>
        </pc:sldMkLst>
        <pc:spChg chg="mod">
          <ac:chgData name="Baptiste Monget" userId="dcb48374e8be4b16" providerId="LiveId" clId="{3C520D2A-0F71-493B-B994-CDDFE73A4E8E}" dt="2025-03-14T14:36:16.270" v="157" actId="20577"/>
          <ac:spMkLst>
            <pc:docMk/>
            <pc:sldMk cId="2636716547" sldId="266"/>
            <ac:spMk id="4" creationId="{8FB2242D-374F-0A84-0F6F-61902155124A}"/>
          </ac:spMkLst>
        </pc:spChg>
        <pc:spChg chg="mod">
          <ac:chgData name="Baptiste Monget" userId="dcb48374e8be4b16" providerId="LiveId" clId="{3C520D2A-0F71-493B-B994-CDDFE73A4E8E}" dt="2025-03-19T08:14:35.418" v="42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addSp modSp">
        <pc:chgData name="Baptiste Monget" userId="dcb48374e8be4b16" providerId="LiveId" clId="{3C520D2A-0F71-493B-B994-CDDFE73A4E8E}" dt="2025-03-18T15:30:06.707" v="373"/>
        <pc:sldMkLst>
          <pc:docMk/>
          <pc:sldMk cId="621984840" sldId="267"/>
        </pc:sldMkLst>
        <pc:picChg chg="add mod">
          <ac:chgData name="Baptiste Monget" userId="dcb48374e8be4b16" providerId="LiveId" clId="{3C520D2A-0F71-493B-B994-CDDFE73A4E8E}" dt="2025-03-18T15:30:06.707" v="373"/>
          <ac:picMkLst>
            <pc:docMk/>
            <pc:sldMk cId="621984840" sldId="267"/>
            <ac:picMk id="28" creationId="{D42A5969-165A-9382-70A5-BDB056EACDDF}"/>
          </ac:picMkLst>
        </pc:picChg>
      </pc:sldChg>
      <pc:sldChg chg="addSp modSp mod">
        <pc:chgData name="Baptiste Monget" userId="dcb48374e8be4b16" providerId="LiveId" clId="{3C520D2A-0F71-493B-B994-CDDFE73A4E8E}" dt="2025-03-18T15:30:00.463" v="371"/>
        <pc:sldMkLst>
          <pc:docMk/>
          <pc:sldMk cId="3192118083" sldId="268"/>
        </pc:sldMkLst>
        <pc:spChg chg="mod">
          <ac:chgData name="Baptiste Monget" userId="dcb48374e8be4b16" providerId="LiveId" clId="{3C520D2A-0F71-493B-B994-CDDFE73A4E8E}" dt="2025-03-18T15:29:54.509" v="370" actId="20577"/>
          <ac:spMkLst>
            <pc:docMk/>
            <pc:sldMk cId="3192118083" sldId="268"/>
            <ac:spMk id="3" creationId="{98006588-F977-72FC-28FA-FB7EEC4AEF02}"/>
          </ac:spMkLst>
        </pc:spChg>
        <pc:picChg chg="add mod">
          <ac:chgData name="Baptiste Monget" userId="dcb48374e8be4b16" providerId="LiveId" clId="{3C520D2A-0F71-493B-B994-CDDFE73A4E8E}" dt="2025-03-18T15:30:00.463" v="371"/>
          <ac:picMkLst>
            <pc:docMk/>
            <pc:sldMk cId="3192118083" sldId="268"/>
            <ac:picMk id="4" creationId="{079FD7EE-2DB5-E530-8114-C4C14C903F11}"/>
          </ac:picMkLst>
        </pc:picChg>
      </pc:sldChg>
    </pc:docChg>
  </pc:docChgLst>
  <pc:docChgLst>
    <pc:chgData name="Sofian Archambault" userId="db12d9d74e99a5d3" providerId="Windows Live" clId="Web-{F8988A72-F556-0058-10D5-80CFED938677}"/>
    <pc:docChg chg="addSld modSld">
      <pc:chgData name="Sofian Archambault" userId="db12d9d74e99a5d3" providerId="Windows Live" clId="Web-{F8988A72-F556-0058-10D5-80CFED938677}" dt="2025-04-10T06:50:28.100" v="390" actId="20577"/>
      <pc:docMkLst>
        <pc:docMk/>
      </pc:docMkLst>
      <pc:sldChg chg="modSp">
        <pc:chgData name="Sofian Archambault" userId="db12d9d74e99a5d3" providerId="Windows Live" clId="Web-{F8988A72-F556-0058-10D5-80CFED938677}" dt="2025-04-10T06:50:28.100" v="390" actId="20577"/>
        <pc:sldMkLst>
          <pc:docMk/>
          <pc:sldMk cId="244001227" sldId="261"/>
        </pc:sldMkLst>
        <pc:spChg chg="mod">
          <ac:chgData name="Sofian Archambault" userId="db12d9d74e99a5d3" providerId="Windows Live" clId="Web-{F8988A72-F556-0058-10D5-80CFED938677}" dt="2025-04-10T06:50:28.100" v="39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addSp modSp add replId">
        <pc:chgData name="Sofian Archambault" userId="db12d9d74e99a5d3" providerId="Windows Live" clId="Web-{F8988A72-F556-0058-10D5-80CFED938677}" dt="2025-04-10T06:30:43.412" v="85" actId="20577"/>
        <pc:sldMkLst>
          <pc:docMk/>
          <pc:sldMk cId="2939870407" sldId="270"/>
        </pc:sldMkLst>
        <pc:spChg chg="add mod">
          <ac:chgData name="Sofian Archambault" userId="db12d9d74e99a5d3" providerId="Windows Live" clId="Web-{F8988A72-F556-0058-10D5-80CFED938677}" dt="2025-04-10T06:26:17.044" v="34" actId="20577"/>
          <ac:spMkLst>
            <pc:docMk/>
            <pc:sldMk cId="2939870407" sldId="270"/>
            <ac:spMk id="4" creationId="{CE50A986-E7E9-D51D-78FC-833940A8EA04}"/>
          </ac:spMkLst>
        </pc:spChg>
        <pc:spChg chg="mod">
          <ac:chgData name="Sofian Archambault" userId="db12d9d74e99a5d3" providerId="Windows Live" clId="Web-{F8988A72-F556-0058-10D5-80CFED938677}" dt="2025-04-10T06:30:43.412" v="85" actId="20577"/>
          <ac:spMkLst>
            <pc:docMk/>
            <pc:sldMk cId="2939870407" sldId="270"/>
            <ac:spMk id="7" creationId="{83D925D5-A178-C842-CCB5-EAA56E144C62}"/>
          </ac:spMkLst>
        </pc:spChg>
        <pc:picChg chg="add mod">
          <ac:chgData name="Sofian Archambault" userId="db12d9d74e99a5d3" providerId="Windows Live" clId="Web-{F8988A72-F556-0058-10D5-80CFED938677}" dt="2025-04-10T06:25:27.684" v="4" actId="1076"/>
          <ac:picMkLst>
            <pc:docMk/>
            <pc:sldMk cId="2939870407" sldId="270"/>
            <ac:picMk id="2" creationId="{51857783-F034-777D-BB99-042A45C56B69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32:11.867" v="88" actId="20577"/>
        <pc:sldMkLst>
          <pc:docMk/>
          <pc:sldMk cId="405231846" sldId="282"/>
        </pc:sldMkLst>
        <pc:spChg chg="mod">
          <ac:chgData name="Sofian Archambault" userId="db12d9d74e99a5d3" providerId="Windows Live" clId="Web-{F8988A72-F556-0058-10D5-80CFED938677}" dt="2025-04-10T06:32:11.867" v="88" actId="20577"/>
          <ac:spMkLst>
            <pc:docMk/>
            <pc:sldMk cId="405231846" sldId="282"/>
            <ac:spMk id="7" creationId="{005C9F1B-B39C-9569-2F7A-FBAC1515AAB2}"/>
          </ac:spMkLst>
        </pc:spChg>
        <pc:picChg chg="add mod">
          <ac:chgData name="Sofian Archambault" userId="db12d9d74e99a5d3" providerId="Windows Live" clId="Web-{F8988A72-F556-0058-10D5-80CFED938677}" dt="2025-04-10T06:30:14.656" v="46" actId="14100"/>
          <ac:picMkLst>
            <pc:docMk/>
            <pc:sldMk cId="405231846" sldId="282"/>
            <ac:picMk id="3" creationId="{671481C1-20AB-4F22-5D69-9E2D0B0D69B5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47:19.988" v="186" actId="1076"/>
        <pc:sldMkLst>
          <pc:docMk/>
          <pc:sldMk cId="3058657786" sldId="284"/>
        </pc:sldMkLst>
        <pc:spChg chg="mod">
          <ac:chgData name="Sofian Archambault" userId="db12d9d74e99a5d3" providerId="Windows Live" clId="Web-{F8988A72-F556-0058-10D5-80CFED938677}" dt="2025-04-10T06:47:19.988" v="186" actId="1076"/>
          <ac:spMkLst>
            <pc:docMk/>
            <pc:sldMk cId="3058657786" sldId="284"/>
            <ac:spMk id="4" creationId="{0EF792CC-BF93-2BE2-84A9-E52FF38C6FAB}"/>
          </ac:spMkLst>
        </pc:spChg>
        <pc:spChg chg="mod">
          <ac:chgData name="Sofian Archambault" userId="db12d9d74e99a5d3" providerId="Windows Live" clId="Web-{F8988A72-F556-0058-10D5-80CFED938677}" dt="2025-04-10T06:32:25.883" v="99" actId="20577"/>
          <ac:spMkLst>
            <pc:docMk/>
            <pc:sldMk cId="3058657786" sldId="284"/>
            <ac:spMk id="7" creationId="{D640FFE4-EC8C-B548-BAF8-A4DBFD581605}"/>
          </ac:spMkLst>
        </pc:spChg>
        <pc:picChg chg="add mod">
          <ac:chgData name="Sofian Archambault" userId="db12d9d74e99a5d3" providerId="Windows Live" clId="Web-{F8988A72-F556-0058-10D5-80CFED938677}" dt="2025-04-10T06:36:19.901" v="173" actId="1076"/>
          <ac:picMkLst>
            <pc:docMk/>
            <pc:sldMk cId="3058657786" sldId="284"/>
            <ac:picMk id="2" creationId="{5B1372FB-720E-0003-5EE8-438E7DCBCB95}"/>
          </ac:picMkLst>
        </pc:picChg>
        <pc:picChg chg="add mod">
          <ac:chgData name="Sofian Archambault" userId="db12d9d74e99a5d3" providerId="Windows Live" clId="Web-{F8988A72-F556-0058-10D5-80CFED938677}" dt="2025-04-10T06:36:27.855" v="174" actId="1076"/>
          <ac:picMkLst>
            <pc:docMk/>
            <pc:sldMk cId="3058657786" sldId="284"/>
            <ac:picMk id="5" creationId="{90C3870D-BBAB-81DB-C195-5684230948B8}"/>
          </ac:picMkLst>
        </pc:picChg>
      </pc:sldChg>
    </pc:docChg>
  </pc:docChgLst>
  <pc:docChgLst>
    <pc:chgData name="Baptiste Monget" userId="dcb48374e8be4b16" providerId="Windows Live" clId="Web-{4D9D998A-3774-9024-7DB7-7636D9F20485}"/>
    <pc:docChg chg="modSld">
      <pc:chgData name="Baptiste Monget" userId="dcb48374e8be4b16" providerId="Windows Live" clId="Web-{4D9D998A-3774-9024-7DB7-7636D9F20485}" dt="2025-03-21T16:37:02.272" v="5" actId="20577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5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88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08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58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388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25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781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193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7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78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88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85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8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18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Projet </a:t>
            </a:r>
            <a:r>
              <a:rPr lang="fr-FR" err="1"/>
              <a:t>ZigBee</a:t>
            </a:r>
            <a:br>
              <a:rPr lang="fr-FR"/>
            </a:br>
            <a:r>
              <a:rPr lang="fr-FR"/>
              <a:t>Weekly W15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Promo MT 2026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437B-A79C-FAC1-145C-CCBB2386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FB8EF1-9C6E-C491-6D35-7AC6D65F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2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B9F6312-5B08-9835-B967-041EBF419F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0C3BF70B-3422-D65D-5410-75F8CE8B0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90024D05-22E2-5B23-845B-368C98DD20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F344A739-CC70-CFBB-E9BE-7A8BB542BD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9E3AB960-4C73-2033-AFBB-ABA8909B1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FAE907D4-3F53-CC44-C3AE-EB73478D0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4E10A29-52F3-A18C-DF81-8B8917227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6B18C0-57AE-824E-D149-E8B5C8F43152}"/>
              </a:ext>
            </a:extLst>
          </p:cNvPr>
          <p:cNvSpPr txBox="1"/>
          <p:nvPr/>
        </p:nvSpPr>
        <p:spPr>
          <a:xfrm>
            <a:off x="-263746" y="2051309"/>
            <a:ext cx="2951419" cy="116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BB93CB-740B-9FE9-F214-453097F46851}"/>
              </a:ext>
            </a:extLst>
          </p:cNvPr>
          <p:cNvSpPr txBox="1"/>
          <p:nvPr/>
        </p:nvSpPr>
        <p:spPr>
          <a:xfrm>
            <a:off x="552778" y="2268074"/>
            <a:ext cx="509250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Choix de l'archi GC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Dimensionnement de la pseudo-branche single (sans le miroir de courant)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Construction du schéma sous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-s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Simulation point DC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1C6810-C605-EDC2-E394-33B9066E5740}"/>
              </a:ext>
            </a:extLst>
          </p:cNvPr>
          <p:cNvSpPr txBox="1"/>
          <p:nvPr/>
        </p:nvSpPr>
        <p:spPr>
          <a:xfrm>
            <a:off x="5051646" y="251164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642624-7D6E-4BAD-80B3-81DA8DCBD7C1}"/>
              </a:ext>
            </a:extLst>
          </p:cNvPr>
          <p:cNvSpPr txBox="1"/>
          <p:nvPr/>
        </p:nvSpPr>
        <p:spPr>
          <a:xfrm>
            <a:off x="6650626" y="1954181"/>
            <a:ext cx="476543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Vérifier le </a:t>
            </a:r>
            <a:r>
              <a:rPr lang="fr-FR" err="1">
                <a:solidFill>
                  <a:schemeClr val="bg1"/>
                </a:solidFill>
              </a:rPr>
              <a:t>gm</a:t>
            </a:r>
            <a:r>
              <a:rPr lang="fr-FR">
                <a:solidFill>
                  <a:schemeClr val="bg1"/>
                </a:solidFill>
              </a:rPr>
              <a:t>, id... (dimensionnement)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Designer/Vérifier le miroir de courant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Adapter uniquement la sortie de l'ampli (entrée adapté à 1/</a:t>
            </a:r>
            <a:r>
              <a:rPr lang="fr-FR" err="1">
                <a:solidFill>
                  <a:schemeClr val="bg1"/>
                </a:solidFill>
              </a:rPr>
              <a:t>gm</a:t>
            </a:r>
            <a:r>
              <a:rPr lang="fr-FR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Vérifier l'ensemble (branche single + miroir)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Extraction de la cts de bruit de la techno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00EB2E-53FA-9FA4-6063-E384E12A5165}"/>
              </a:ext>
            </a:extLst>
          </p:cNvPr>
          <p:cNvSpPr txBox="1"/>
          <p:nvPr/>
        </p:nvSpPr>
        <p:spPr>
          <a:xfrm>
            <a:off x="2147899" y="5714700"/>
            <a:ext cx="76452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Comment extraire tous les paramètres d'un ampli (</a:t>
            </a:r>
            <a:r>
              <a:rPr lang="fr-FR" err="1">
                <a:solidFill>
                  <a:schemeClr val="bg1"/>
                </a:solidFill>
              </a:rPr>
              <a:t>gm,gds</a:t>
            </a:r>
            <a:r>
              <a:rPr lang="fr-FR">
                <a:solidFill>
                  <a:schemeClr val="bg1"/>
                </a:solidFill>
              </a:rPr>
              <a:t>, </a:t>
            </a:r>
            <a:r>
              <a:rPr lang="fr-FR" err="1">
                <a:solidFill>
                  <a:schemeClr val="bg1"/>
                </a:solidFill>
              </a:rPr>
              <a:t>cgd</a:t>
            </a:r>
            <a:r>
              <a:rPr lang="fr-FR">
                <a:solidFill>
                  <a:schemeClr val="bg1"/>
                </a:solidFill>
              </a:rPr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422478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D56-B43B-3D7E-FDEB-95FCA98C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C5989-29A4-26E3-9EF8-E0CAE21C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385846C5-FD1D-CEA4-59D8-2E5E4024AA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55535208-DD8A-A9F3-0DAD-5026D9BA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59" y="1167740"/>
            <a:ext cx="8736281" cy="53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D9A3-F3F1-F6A6-55D1-B9D91E2E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BB18B-897F-B8B4-161A-4807329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MIXER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64ECFD6A-3646-D48B-C5C2-01DFD7CFE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C109DCE1-B028-74E8-1AB0-6655429C7E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B8A89186-192C-1D29-405E-D844AAEA1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026182C9-CCE3-299A-004C-4E92E13F2E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Adaptation de l'architecture;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Vérification des points DC;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Simulations transitoires (sortie du mixeur);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Extraction de la fréquence intermédiaire avec la simulation;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Plan de validation en cours.</a:t>
            </a: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endParaRPr lang="fr-FR" sz="240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FDEA499B-1506-85D7-A9AE-3062BECB1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D47EC58A-11DF-B845-E3E1-165950E8B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Faire fonctionner la simu FFT;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HB si possible sinon FFT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F07B3CED-4623-E2D6-3722-065859D0CD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Est-ce qu'on utilise les résistances de IHP ou celles idéales sur </a:t>
            </a:r>
            <a:r>
              <a:rPr lang="fr-FR" sz="2400" err="1">
                <a:solidFill>
                  <a:schemeClr val="bg1"/>
                </a:solidFill>
              </a:rPr>
              <a:t>Qucs</a:t>
            </a:r>
            <a:r>
              <a:rPr lang="fr-FR" sz="2400">
                <a:solidFill>
                  <a:schemeClr val="bg1"/>
                </a:solidFill>
              </a:rPr>
              <a:t>-s?</a:t>
            </a:r>
          </a:p>
        </p:txBody>
      </p:sp>
    </p:spTree>
    <p:extLst>
      <p:ext uri="{BB962C8B-B14F-4D97-AF65-F5344CB8AC3E}">
        <p14:creationId xmlns:p14="http://schemas.microsoft.com/office/powerpoint/2010/main" val="366730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9A55C-5D93-5EAD-8706-DB936FC4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pic>
        <p:nvPicPr>
          <p:cNvPr id="5" name="Image 4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A0A4E6EA-2368-1C34-EBB5-15F25D10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8" t="-84" r="165"/>
          <a:stretch/>
        </p:blipFill>
        <p:spPr>
          <a:xfrm>
            <a:off x="6828903" y="1649410"/>
            <a:ext cx="4716058" cy="47522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CCD9523-6F4C-5F18-4173-E955629B4FEB}"/>
              </a:ext>
            </a:extLst>
          </p:cNvPr>
          <p:cNvSpPr txBox="1"/>
          <p:nvPr/>
        </p:nvSpPr>
        <p:spPr>
          <a:xfrm>
            <a:off x="6928084" y="447640"/>
            <a:ext cx="33909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Rajout de deux résistances pour améliorer la linéarité du circuit;</a:t>
            </a:r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  <p:pic>
        <p:nvPicPr>
          <p:cNvPr id="8" name="Image 7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DD46A529-B5B6-42EE-1CF0-D6F474DF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6" y="1709739"/>
            <a:ext cx="4807566" cy="473506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2B1457-E79F-CCF7-8944-B2A4AAB7AD66}"/>
              </a:ext>
            </a:extLst>
          </p:cNvPr>
          <p:cNvSpPr/>
          <p:nvPr/>
        </p:nvSpPr>
        <p:spPr>
          <a:xfrm>
            <a:off x="5348177" y="3626939"/>
            <a:ext cx="1188414" cy="8726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4175C7-8798-08E0-DF9A-28F72E213ACD}"/>
              </a:ext>
            </a:extLst>
          </p:cNvPr>
          <p:cNvSpPr/>
          <p:nvPr/>
        </p:nvSpPr>
        <p:spPr>
          <a:xfrm>
            <a:off x="8166689" y="5349112"/>
            <a:ext cx="1774208" cy="37531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9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1EEE-E931-44F5-2881-51BAB94F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1AAD4-D587-BF37-1366-737B35D3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pic>
        <p:nvPicPr>
          <p:cNvPr id="3" name="Image 2" descr="Une image contenant Tracé, Police, ligne&#10;&#10;Le contenu généré par l’IA peut être incorrect.">
            <a:extLst>
              <a:ext uri="{FF2B5EF4-FFF2-40B4-BE49-F238E27FC236}">
                <a16:creationId xmlns:a16="http://schemas.microsoft.com/office/drawing/2014/main" id="{38CB40CD-4AEA-0A79-C9A9-06D9095D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1" y="1843768"/>
            <a:ext cx="5848350" cy="3867150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E43908B0-525C-6924-D8D3-E7D6E6170E67}"/>
              </a:ext>
            </a:extLst>
          </p:cNvPr>
          <p:cNvSpPr txBox="1"/>
          <p:nvPr/>
        </p:nvSpPr>
        <p:spPr>
          <a:xfrm>
            <a:off x="7439431" y="2282105"/>
            <a:ext cx="4264925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/>
              <a:t>Théoriquement, FIF =FRF-FOL = 2.443e9-2.445e9=2e6 Hz</a:t>
            </a:r>
          </a:p>
          <a:p>
            <a:r>
              <a:rPr lang="fr-FR"/>
              <a:t>Par la simu, on vérifie qu'on a bien FIF = 2MHz car T =500ns --&gt;FIF =1/T=2MHz;</a:t>
            </a:r>
          </a:p>
          <a:p>
            <a:pPr marL="285750" indent="-285750">
              <a:buFont typeface="Arial"/>
              <a:buChar char="•"/>
            </a:pPr>
            <a:r>
              <a:rPr lang="fr-FR"/>
              <a:t>On a une tension de sortie </a:t>
            </a:r>
            <a:r>
              <a:rPr lang="fr-FR" err="1"/>
              <a:t>Vout</a:t>
            </a:r>
            <a:r>
              <a:rPr lang="fr-FR"/>
              <a:t>= 0.6V conformément à la spécification (0.7V typique)</a:t>
            </a:r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104F5-3811-EBAF-2139-8B2F8D4F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CE55E2F-1AE2-58C3-6237-D88CA138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PLL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E0A293D0-85D0-6FD8-39A3-3D1CA3429F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8167C353-1AA3-5647-B18A-744307CF4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1C1ECE2C-8DED-7F63-1B72-F0C0DBB82B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B41F232D-3BA3-BF50-9748-318F865B99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C9BB0A5A-0436-6CF0-F481-F7935F52F7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0E90178E-879F-D52A-F790-17E6D2F4F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25B6D82E-FDD5-F46B-92C9-19B6D2BE91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D3A15F-E0BB-EF25-722B-8175E544BBC4}"/>
              </a:ext>
            </a:extLst>
          </p:cNvPr>
          <p:cNvSpPr txBox="1"/>
          <p:nvPr/>
        </p:nvSpPr>
        <p:spPr>
          <a:xfrm>
            <a:off x="434128" y="2087059"/>
            <a:ext cx="491888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Développement code </a:t>
            </a:r>
            <a:r>
              <a:rPr lang="fr-FR" err="1">
                <a:solidFill>
                  <a:schemeClr val="bg1"/>
                </a:solidFill>
              </a:rPr>
              <a:t>verilog</a:t>
            </a:r>
            <a:r>
              <a:rPr lang="fr-FR">
                <a:solidFill>
                  <a:schemeClr val="bg1"/>
                </a:solidFill>
              </a:rPr>
              <a:t>-a des blocs PDC sur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-s 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Bench caractérisation L,C,R//,Q + simulation VCO </a:t>
            </a:r>
          </a:p>
          <a:p>
            <a:pPr marL="285750" indent="-285750">
              <a:buFontTx/>
              <a:buChar char="-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09284F-1852-0292-E0E0-5A5F65013F0D}"/>
              </a:ext>
            </a:extLst>
          </p:cNvPr>
          <p:cNvSpPr txBox="1"/>
          <p:nvPr/>
        </p:nvSpPr>
        <p:spPr>
          <a:xfrm>
            <a:off x="6449825" y="2087059"/>
            <a:ext cx="4918888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</a:rPr>
              <a:t>Developpement</a:t>
            </a:r>
            <a:r>
              <a:rPr lang="fr-FR">
                <a:solidFill>
                  <a:schemeClr val="bg1"/>
                </a:solidFill>
              </a:rPr>
              <a:t> VCO sur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 (analogue/</a:t>
            </a:r>
            <a:r>
              <a:rPr lang="fr-FR" err="1">
                <a:solidFill>
                  <a:schemeClr val="bg1"/>
                </a:solidFill>
              </a:rPr>
              <a:t>numerique</a:t>
            </a:r>
            <a:r>
              <a:rPr lang="fr-FR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Définition des </a:t>
            </a:r>
            <a:r>
              <a:rPr lang="fr-FR" err="1">
                <a:solidFill>
                  <a:schemeClr val="bg1"/>
                </a:solidFill>
              </a:rPr>
              <a:t>specs</a:t>
            </a:r>
            <a:r>
              <a:rPr lang="fr-FR">
                <a:solidFill>
                  <a:schemeClr val="bg1"/>
                </a:solidFill>
              </a:rPr>
              <a:t> =&gt; VCO :  Nouvelle valeur du courant I0 (~8mA au lieu de 100µA) + gain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    Finir le design du diviseur de fréquence</a:t>
            </a:r>
          </a:p>
          <a:p>
            <a:pPr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    Gérer le non recouvrement de </a:t>
            </a:r>
          </a:p>
          <a:p>
            <a:r>
              <a:rPr lang="fr-FR">
                <a:solidFill>
                  <a:schemeClr val="bg1"/>
                </a:solidFill>
              </a:rPr>
              <a:t>     la bascule D</a:t>
            </a:r>
          </a:p>
          <a:p>
            <a:pPr marL="285750" indent="-285750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CD17-D7B0-122E-B0A9-69DF5A22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754AA450-06FE-3B20-E33B-7C7E0A508D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23B56C8-3B63-4204-A1B4-F68E4B51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pic>
        <p:nvPicPr>
          <p:cNvPr id="8" name="Image 7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831718E5-2EC0-4D55-F21D-63746DBA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7" y="1345258"/>
            <a:ext cx="7527847" cy="46190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8A03DA4-72DC-B059-FFF5-574AD64EBDB1}"/>
              </a:ext>
            </a:extLst>
          </p:cNvPr>
          <p:cNvSpPr txBox="1"/>
          <p:nvPr/>
        </p:nvSpPr>
        <p:spPr>
          <a:xfrm>
            <a:off x="8455220" y="1495786"/>
            <a:ext cx="329610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(W= 0.3 µm et W= 0.15 µm pour NMOS)</a:t>
            </a:r>
          </a:p>
          <a:p>
            <a:endParaRPr lang="fr-FR"/>
          </a:p>
          <a:p>
            <a:r>
              <a:rPr lang="fr-FR"/>
              <a:t>NMOS de </a:t>
            </a:r>
            <a:r>
              <a:rPr lang="fr-FR" err="1"/>
              <a:t>gate</a:t>
            </a:r>
            <a:r>
              <a:rPr lang="fr-FR"/>
              <a:t> W=20 µm</a:t>
            </a:r>
          </a:p>
          <a:p>
            <a:endParaRPr lang="fr-FR"/>
          </a:p>
          <a:p>
            <a:r>
              <a:rPr lang="fr-FR"/>
              <a:t>Signal de période 0.4 ns (~2.4GHz)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3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3025-094D-CC7B-0C11-73E58A53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8" y="49947"/>
            <a:ext cx="9404723" cy="1400530"/>
          </a:xfrm>
        </p:spPr>
        <p:txBody>
          <a:bodyPr/>
          <a:lstStyle/>
          <a:p>
            <a:r>
              <a:rPr lang="en-US"/>
              <a:t>PLL : VCO</a:t>
            </a:r>
          </a:p>
        </p:txBody>
      </p:sp>
      <p:pic>
        <p:nvPicPr>
          <p:cNvPr id="3" name="Picture 2" descr="A graph of a waveform&#10;&#10;AI-generated content may be incorrect.">
            <a:extLst>
              <a:ext uri="{FF2B5EF4-FFF2-40B4-BE49-F238E27FC236}">
                <a16:creationId xmlns:a16="http://schemas.microsoft.com/office/drawing/2014/main" id="{AE55DB90-C71E-F362-4F33-0D821321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6" y="868136"/>
            <a:ext cx="11063968" cy="4109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CA1CE-0255-75D5-A3AF-1A9B58D66189}"/>
              </a:ext>
            </a:extLst>
          </p:cNvPr>
          <p:cNvSpPr txBox="1"/>
          <p:nvPr/>
        </p:nvSpPr>
        <p:spPr>
          <a:xfrm>
            <a:off x="239485" y="5148943"/>
            <a:ext cx="66947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: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Inductance </a:t>
            </a:r>
            <a:r>
              <a:rPr lang="en-US" err="1"/>
              <a:t>idéal</a:t>
            </a:r>
            <a:r>
              <a:rPr lang="en-US"/>
              <a:t> =&gt; prendre </a:t>
            </a:r>
            <a:r>
              <a:rPr lang="en-US" err="1"/>
              <a:t>celle</a:t>
            </a:r>
            <a:r>
              <a:rPr lang="en-US"/>
              <a:t> de Baptiste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Capa </a:t>
            </a:r>
            <a:r>
              <a:rPr lang="en-US" err="1"/>
              <a:t>idéal</a:t>
            </a:r>
            <a:r>
              <a:rPr lang="en-US"/>
              <a:t> =&gt; varactor PDK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Transistor PDK =&gt; tester pour un </a:t>
            </a:r>
            <a:r>
              <a:rPr lang="en-US" err="1"/>
              <a:t>dimensionnement</a:t>
            </a:r>
            <a:r>
              <a:rPr lang="en-US"/>
              <a:t> </a:t>
            </a:r>
            <a:r>
              <a:rPr lang="en-US" err="1"/>
              <a:t>différent</a:t>
            </a:r>
            <a:r>
              <a:rPr lang="en-US"/>
              <a:t> pour </a:t>
            </a:r>
            <a:r>
              <a:rPr lang="en-US" err="1"/>
              <a:t>optimiser</a:t>
            </a:r>
            <a:r>
              <a:rPr lang="en-US"/>
              <a:t> le Io / W.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40B1B-4BB2-E0DC-296B-EDE45712F14F}"/>
              </a:ext>
            </a:extLst>
          </p:cNvPr>
          <p:cNvSpPr txBox="1"/>
          <p:nvPr/>
        </p:nvSpPr>
        <p:spPr>
          <a:xfrm>
            <a:off x="6302829" y="5148943"/>
            <a:ext cx="5889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Oscillation à 12.199-11.789n = 0.41n =&gt; f0 = 2.44GHz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9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7236-47C2-3110-CD84-1BC030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308EC57-EB5A-9890-CC8B-28BBF98081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83D925D5-A178-C842-CCB5-EAA56E1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PORTE INVERSEUSE</a:t>
            </a:r>
          </a:p>
        </p:txBody>
      </p:sp>
      <p:pic>
        <p:nvPicPr>
          <p:cNvPr id="2" name="Image 1" descr="Une image contenant texte, diagramme, Parallèle, Plan&#10;&#10;Le contenu généré par l’IA peut être incorrect.">
            <a:extLst>
              <a:ext uri="{FF2B5EF4-FFF2-40B4-BE49-F238E27FC236}">
                <a16:creationId xmlns:a16="http://schemas.microsoft.com/office/drawing/2014/main" id="{51857783-F034-777D-BB99-042A45C5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92" y="1147891"/>
            <a:ext cx="9708550" cy="5283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50A986-E7E9-D51D-78FC-833940A8EA04}"/>
              </a:ext>
            </a:extLst>
          </p:cNvPr>
          <p:cNvSpPr txBox="1"/>
          <p:nvPr/>
        </p:nvSpPr>
        <p:spPr>
          <a:xfrm>
            <a:off x="1139" y="2082732"/>
            <a:ext cx="1741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</a:t>
            </a:r>
            <a:r>
              <a:rPr lang="fr-FR" err="1"/>
              <a:t>Wp</a:t>
            </a:r>
            <a:r>
              <a:rPr lang="fr-FR"/>
              <a:t>= 0.3 µm et </a:t>
            </a:r>
            <a:r>
              <a:rPr lang="fr-FR" err="1"/>
              <a:t>Wn</a:t>
            </a:r>
            <a:r>
              <a:rPr lang="fr-FR"/>
              <a:t>= 0.15 µm)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7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40DA-E7F5-BB30-6C51-D755B49D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63492EF-3545-18B9-B68D-DFC80FB195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AEB575BF-CEAD-639F-E8BC-5BD40A3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CDFCB5-2FAB-DD62-47D7-ED6ACB0C71BA}"/>
              </a:ext>
            </a:extLst>
          </p:cNvPr>
          <p:cNvSpPr txBox="1"/>
          <p:nvPr/>
        </p:nvSpPr>
        <p:spPr>
          <a:xfrm>
            <a:off x="7723193" y="433786"/>
            <a:ext cx="4288970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b="1"/>
              <a:t>// </a:t>
            </a:r>
            <a:r>
              <a:rPr lang="fr-FR" sz="1200" b="1" err="1"/>
              <a:t>VerilogA</a:t>
            </a:r>
            <a:r>
              <a:rPr lang="fr-FR" sz="1200" b="1"/>
              <a:t> for PLL, VCO, </a:t>
            </a:r>
            <a:r>
              <a:rPr lang="fr-FR" sz="1200" b="1" err="1"/>
              <a:t>veriloga</a:t>
            </a:r>
            <a:endParaRPr lang="fr-FR" sz="1200" b="1"/>
          </a:p>
          <a:p>
            <a:endParaRPr lang="fr-FR" sz="1200" b="1"/>
          </a:p>
          <a:p>
            <a:r>
              <a:rPr lang="fr-FR" sz="1200" b="1"/>
              <a:t>`</a:t>
            </a:r>
            <a:r>
              <a:rPr lang="fr-FR" sz="1200" b="1" err="1"/>
              <a:t>include</a:t>
            </a:r>
            <a:r>
              <a:rPr lang="fr-FR" sz="1200" b="1"/>
              <a:t> "</a:t>
            </a:r>
            <a:r>
              <a:rPr lang="fr-FR" sz="1200" b="1" err="1"/>
              <a:t>constants.vams</a:t>
            </a:r>
            <a:r>
              <a:rPr lang="fr-FR" sz="1200" b="1"/>
              <a:t>"</a:t>
            </a:r>
          </a:p>
          <a:p>
            <a:r>
              <a:rPr lang="fr-FR" sz="1200" b="1"/>
              <a:t>`</a:t>
            </a:r>
            <a:r>
              <a:rPr lang="fr-FR" sz="1200" b="1" err="1"/>
              <a:t>include</a:t>
            </a:r>
            <a:r>
              <a:rPr lang="fr-FR" sz="1200" b="1"/>
              <a:t> "</a:t>
            </a:r>
            <a:r>
              <a:rPr lang="fr-FR" sz="1200" b="1" err="1"/>
              <a:t>disciplines.vams</a:t>
            </a:r>
            <a:r>
              <a:rPr lang="fr-FR" sz="1200" b="1"/>
              <a:t>"</a:t>
            </a:r>
          </a:p>
          <a:p>
            <a:endParaRPr lang="fr-FR" sz="1200" b="1"/>
          </a:p>
          <a:p>
            <a:r>
              <a:rPr lang="fr-FR" sz="1200" b="1"/>
              <a:t>module VCO(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, </a:t>
            </a:r>
            <a:r>
              <a:rPr lang="fr-FR" sz="1200" b="1" err="1"/>
              <a:t>Vout</a:t>
            </a:r>
            <a:r>
              <a:rPr lang="fr-FR" sz="1200" b="1"/>
              <a:t>);</a:t>
            </a:r>
          </a:p>
          <a:p>
            <a:r>
              <a:rPr lang="fr-FR" sz="1200" b="1"/>
              <a:t> //déclaration de variables</a:t>
            </a:r>
          </a:p>
          <a:p>
            <a:r>
              <a:rPr lang="fr-FR" sz="1200" b="1"/>
              <a:t> input </a:t>
            </a:r>
            <a:r>
              <a:rPr lang="fr-FR" sz="1200" b="1" err="1"/>
              <a:t>Vctrl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inout</a:t>
            </a:r>
            <a:r>
              <a:rPr lang="fr-FR" sz="1200" b="1"/>
              <a:t> </a:t>
            </a:r>
            <a:r>
              <a:rPr lang="fr-FR" sz="1200" b="1" err="1"/>
              <a:t>vss</a:t>
            </a:r>
            <a:r>
              <a:rPr lang="fr-FR" sz="1200" b="1"/>
              <a:t>;</a:t>
            </a:r>
          </a:p>
          <a:p>
            <a:r>
              <a:rPr lang="fr-FR" sz="1200" b="1"/>
              <a:t> output </a:t>
            </a:r>
            <a:r>
              <a:rPr lang="fr-FR" sz="1200" b="1" err="1"/>
              <a:t>Vout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electrical</a:t>
            </a:r>
            <a:r>
              <a:rPr lang="fr-FR" sz="1200" b="1"/>
              <a:t> 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, </a:t>
            </a:r>
            <a:r>
              <a:rPr lang="fr-FR" sz="1200" b="1" err="1"/>
              <a:t>Vout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parameter</a:t>
            </a:r>
            <a:r>
              <a:rPr lang="fr-FR" sz="1200" b="1"/>
              <a:t> real Ko = 200E6, </a:t>
            </a:r>
            <a:r>
              <a:rPr lang="fr-FR" sz="1200" b="1" err="1"/>
              <a:t>fo</a:t>
            </a:r>
            <a:r>
              <a:rPr lang="fr-FR" sz="1200" b="1"/>
              <a:t> = 2.45E9, </a:t>
            </a:r>
            <a:r>
              <a:rPr lang="fr-FR" sz="1200" b="1" err="1"/>
              <a:t>Wo</a:t>
            </a:r>
            <a:r>
              <a:rPr lang="fr-FR" sz="1200" b="1"/>
              <a:t> = 2*3.14*</a:t>
            </a:r>
            <a:r>
              <a:rPr lang="fr-FR" sz="1200" b="1" err="1"/>
              <a:t>fo</a:t>
            </a:r>
            <a:r>
              <a:rPr lang="fr-FR" sz="1200" b="1"/>
              <a:t>;</a:t>
            </a:r>
          </a:p>
          <a:p>
            <a:r>
              <a:rPr lang="fr-FR" sz="1200" b="1"/>
              <a:t> real W_VCO, phi;</a:t>
            </a:r>
          </a:p>
          <a:p>
            <a:endParaRPr lang="fr-FR" sz="1200" b="1"/>
          </a:p>
          <a:p>
            <a:r>
              <a:rPr lang="fr-FR" sz="1200" b="1"/>
              <a:t> </a:t>
            </a:r>
            <a:r>
              <a:rPr lang="fr-FR" sz="1200" b="1" err="1"/>
              <a:t>analog</a:t>
            </a:r>
            <a:r>
              <a:rPr lang="fr-FR" sz="1200" b="1"/>
              <a:t>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  if(V(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&gt; 1.2)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 + Ko*1.2;</a:t>
            </a:r>
          </a:p>
          <a:p>
            <a:r>
              <a:rPr lang="fr-FR" sz="1200" b="1"/>
              <a:t>  end</a:t>
            </a:r>
          </a:p>
          <a:p>
            <a:r>
              <a:rPr lang="fr-FR" sz="1200" b="1"/>
              <a:t>  </a:t>
            </a:r>
            <a:r>
              <a:rPr lang="fr-FR" sz="1200" b="1" err="1"/>
              <a:t>else</a:t>
            </a:r>
            <a:r>
              <a:rPr lang="fr-FR" sz="1200" b="1"/>
              <a:t> if(V(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&lt; 0)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;</a:t>
            </a:r>
          </a:p>
          <a:p>
            <a:r>
              <a:rPr lang="fr-FR" sz="1200" b="1"/>
              <a:t>  end </a:t>
            </a:r>
          </a:p>
          <a:p>
            <a:r>
              <a:rPr lang="fr-FR" sz="1200" b="1"/>
              <a:t>  </a:t>
            </a:r>
            <a:r>
              <a:rPr lang="fr-FR" sz="1200" b="1" err="1"/>
              <a:t>else</a:t>
            </a:r>
            <a:r>
              <a:rPr lang="fr-FR" sz="1200" b="1"/>
              <a:t>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 + (Ko*V(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));</a:t>
            </a:r>
          </a:p>
          <a:p>
            <a:r>
              <a:rPr lang="fr-FR" sz="1200" b="1"/>
              <a:t>  end</a:t>
            </a:r>
          </a:p>
          <a:p>
            <a:r>
              <a:rPr lang="fr-FR" sz="1200" b="1"/>
              <a:t>  </a:t>
            </a:r>
            <a:r>
              <a:rPr lang="fr-FR" sz="1200" b="1">
                <a:solidFill>
                  <a:srgbClr val="FF0000"/>
                </a:solidFill>
              </a:rPr>
              <a:t>phi = </a:t>
            </a:r>
            <a:r>
              <a:rPr lang="fr-FR" sz="1200" b="1" err="1">
                <a:solidFill>
                  <a:srgbClr val="FF0000"/>
                </a:solidFill>
              </a:rPr>
              <a:t>idt</a:t>
            </a:r>
            <a:r>
              <a:rPr lang="fr-FR" sz="1200" b="1">
                <a:solidFill>
                  <a:srgbClr val="FF0000"/>
                </a:solidFill>
              </a:rPr>
              <a:t>(W_VCO); =&gt; bloqué à 0</a:t>
            </a:r>
          </a:p>
          <a:p>
            <a:r>
              <a:rPr lang="fr-FR" sz="1200" b="1"/>
              <a:t>  V(</a:t>
            </a:r>
            <a:r>
              <a:rPr lang="fr-FR" sz="1200" b="1" err="1"/>
              <a:t>Vout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&lt;+ 0.6 + 0.6*cos(phi);</a:t>
            </a:r>
          </a:p>
          <a:p>
            <a:r>
              <a:rPr lang="fr-FR" sz="1200" b="1"/>
              <a:t> end</a:t>
            </a:r>
          </a:p>
          <a:p>
            <a:r>
              <a:rPr lang="fr-FR" sz="1200" b="1" err="1"/>
              <a:t>endmodule</a:t>
            </a:r>
            <a:endParaRPr lang="fr-FR" sz="1200" b="1"/>
          </a:p>
          <a:p>
            <a:endParaRPr lang="fr-FR" sz="1200" b="1"/>
          </a:p>
          <a:p>
            <a:r>
              <a:rPr lang="fr-FR" sz="1200" b="1"/>
              <a:t>La sortie du VCO est donc bloqué à 1.2V.</a:t>
            </a:r>
          </a:p>
          <a:p>
            <a:endParaRPr lang="fr-FR" sz="1200" b="1"/>
          </a:p>
          <a:p>
            <a:r>
              <a:rPr lang="fr-FR" sz="1200" b="1"/>
              <a:t>Le but est donc d'essayé de modifier directement la déclaration de </a:t>
            </a:r>
            <a:r>
              <a:rPr lang="fr-FR" sz="1200" b="1" err="1"/>
              <a:t>idt</a:t>
            </a:r>
            <a:r>
              <a:rPr lang="fr-FR" sz="1200" b="1"/>
              <a:t>() dans le logiciel pour la corriger.</a:t>
            </a:r>
          </a:p>
        </p:txBody>
      </p:sp>
      <p:pic>
        <p:nvPicPr>
          <p:cNvPr id="3" name="Image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563C99B-096F-2DDD-FA40-8167EE36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" y="1153885"/>
            <a:ext cx="7156656" cy="50074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EE5B865-2346-C910-31E7-03C2453EBCAB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82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8618-041B-447E-4BCF-5F2450DC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Planning</a:t>
            </a:r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57C97A30-61F0-F88E-807C-9014AAC4FF47}"/>
              </a:ext>
            </a:extLst>
          </p:cNvPr>
          <p:cNvSpPr/>
          <p:nvPr/>
        </p:nvSpPr>
        <p:spPr>
          <a:xfrm>
            <a:off x="185894" y="2515275"/>
            <a:ext cx="11875039" cy="913725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FDA815E-7936-27B3-54F5-1761C2BEAEE2}"/>
              </a:ext>
            </a:extLst>
          </p:cNvPr>
          <p:cNvGrpSpPr/>
          <p:nvPr/>
        </p:nvGrpSpPr>
        <p:grpSpPr>
          <a:xfrm>
            <a:off x="267448" y="3199076"/>
            <a:ext cx="1603487" cy="1851047"/>
            <a:chOff x="1641887" y="2015753"/>
            <a:chExt cx="1584559" cy="1851047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C8A2349-831B-440B-C9A0-80218B24A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1" y="2015753"/>
              <a:ext cx="0" cy="13586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D95FA2E-5EFC-8743-D5AF-25566B56439B}"/>
                </a:ext>
              </a:extLst>
            </p:cNvPr>
            <p:cNvSpPr txBox="1"/>
            <p:nvPr/>
          </p:nvSpPr>
          <p:spPr>
            <a:xfrm>
              <a:off x="1641887" y="3374357"/>
              <a:ext cx="15845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11/03</a:t>
              </a:r>
            </a:p>
            <a:p>
              <a:r>
                <a:rPr lang="fr-FR" sz="1200"/>
                <a:t>Début du projet</a:t>
              </a:r>
              <a:endParaRPr lang="fr-FR" sz="140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7DF8E0-F344-8284-7781-762A65FFB889}"/>
              </a:ext>
            </a:extLst>
          </p:cNvPr>
          <p:cNvGrpSpPr/>
          <p:nvPr/>
        </p:nvGrpSpPr>
        <p:grpSpPr>
          <a:xfrm>
            <a:off x="2222883" y="3209161"/>
            <a:ext cx="2188057" cy="2565890"/>
            <a:chOff x="1688626" y="2027727"/>
            <a:chExt cx="1749774" cy="256589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C4E8A0B4-8D24-C19E-D601-40589F45D2BD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8" cy="20938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A4B607B-15BE-E1FE-6F19-921649FAB816}"/>
                </a:ext>
              </a:extLst>
            </p:cNvPr>
            <p:cNvSpPr txBox="1"/>
            <p:nvPr/>
          </p:nvSpPr>
          <p:spPr>
            <a:xfrm>
              <a:off x="1688626" y="4101174"/>
              <a:ext cx="17497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28/03</a:t>
              </a:r>
            </a:p>
            <a:p>
              <a:r>
                <a:rPr lang="fr-FR" sz="1200"/>
                <a:t>Rendu rapport système</a:t>
              </a:r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C9477A4-55D0-6A6E-F81D-FDE2D244931E}"/>
              </a:ext>
            </a:extLst>
          </p:cNvPr>
          <p:cNvGrpSpPr/>
          <p:nvPr/>
        </p:nvGrpSpPr>
        <p:grpSpPr>
          <a:xfrm>
            <a:off x="2916765" y="3209161"/>
            <a:ext cx="1506905" cy="2117908"/>
            <a:chOff x="1675916" y="2006354"/>
            <a:chExt cx="1205062" cy="1914783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6CF8205-DFE7-6073-AD2B-E26D03B1C342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06354"/>
              <a:ext cx="0" cy="1509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666689-ABA2-9F34-4B63-A6A285BA50D8}"/>
                </a:ext>
              </a:extLst>
            </p:cNvPr>
            <p:cNvSpPr txBox="1"/>
            <p:nvPr/>
          </p:nvSpPr>
          <p:spPr>
            <a:xfrm>
              <a:off x="1675916" y="3428694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03/04</a:t>
              </a:r>
            </a:p>
            <a:p>
              <a:r>
                <a:rPr lang="fr-FR" sz="1200"/>
                <a:t>Etude de circuit</a:t>
              </a:r>
              <a:endParaRPr lang="fr-FR" sz="14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564E27-FC23-1D43-D1BC-9FF1E0C23F0D}"/>
              </a:ext>
            </a:extLst>
          </p:cNvPr>
          <p:cNvGrpSpPr/>
          <p:nvPr/>
        </p:nvGrpSpPr>
        <p:grpSpPr>
          <a:xfrm>
            <a:off x="7901623" y="3196070"/>
            <a:ext cx="1506905" cy="1179456"/>
            <a:chOff x="1662205" y="1990919"/>
            <a:chExt cx="1205062" cy="117945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E72D455B-DF7A-C943-C8D7-CEB5CA1BC2B0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757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E1CC07-7352-3840-5F47-3B5F3B9EF6D2}"/>
                </a:ext>
              </a:extLst>
            </p:cNvPr>
            <p:cNvSpPr txBox="1"/>
            <p:nvPr/>
          </p:nvSpPr>
          <p:spPr>
            <a:xfrm>
              <a:off x="1662205" y="2677932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16/05</a:t>
              </a:r>
            </a:p>
            <a:p>
              <a:r>
                <a:rPr lang="fr-FR" sz="1200"/>
                <a:t>Design </a:t>
              </a:r>
              <a:r>
                <a:rPr lang="fr-FR" sz="1200" err="1"/>
                <a:t>review</a:t>
              </a:r>
              <a:endParaRPr lang="fr-FR" sz="140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2D9E89-EE41-78EB-5903-F623DABD8BD4}"/>
              </a:ext>
            </a:extLst>
          </p:cNvPr>
          <p:cNvGrpSpPr/>
          <p:nvPr/>
        </p:nvGrpSpPr>
        <p:grpSpPr>
          <a:xfrm>
            <a:off x="9287214" y="3175265"/>
            <a:ext cx="1506905" cy="1602225"/>
            <a:chOff x="1664282" y="1990919"/>
            <a:chExt cx="1205062" cy="1602225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C6FE103-8979-AED1-A331-BD2EE44CEB59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1179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F040234-D1A6-2F1E-B202-75F69D2469AF}"/>
                </a:ext>
              </a:extLst>
            </p:cNvPr>
            <p:cNvSpPr txBox="1"/>
            <p:nvPr/>
          </p:nvSpPr>
          <p:spPr>
            <a:xfrm>
              <a:off x="1664282" y="3100701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28/05</a:t>
              </a:r>
            </a:p>
            <a:p>
              <a:r>
                <a:rPr lang="fr-FR" sz="1200"/>
                <a:t>Design j-15</a:t>
              </a:r>
              <a:endParaRPr lang="fr-FR" sz="140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36FA4EB-B298-FCFF-D516-B11E92661D54}"/>
              </a:ext>
            </a:extLst>
          </p:cNvPr>
          <p:cNvGrpSpPr/>
          <p:nvPr/>
        </p:nvGrpSpPr>
        <p:grpSpPr>
          <a:xfrm>
            <a:off x="10904934" y="3192429"/>
            <a:ext cx="2115363" cy="1769726"/>
            <a:chOff x="1654116" y="1961440"/>
            <a:chExt cx="1691641" cy="1769726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3B6B3336-F75B-188B-5547-4C79B6DD788A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61440"/>
              <a:ext cx="0" cy="1159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B215577-F474-990E-7DC5-DC3C8F2D33A5}"/>
                </a:ext>
              </a:extLst>
            </p:cNvPr>
            <p:cNvSpPr txBox="1"/>
            <p:nvPr/>
          </p:nvSpPr>
          <p:spPr>
            <a:xfrm>
              <a:off x="1654116" y="3054058"/>
              <a:ext cx="1691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11/06</a:t>
              </a:r>
            </a:p>
            <a:p>
              <a:r>
                <a:rPr lang="fr-FR" sz="1200"/>
                <a:t>Revue de </a:t>
              </a:r>
            </a:p>
            <a:p>
              <a:r>
                <a:rPr lang="fr-FR" sz="1200"/>
                <a:t>projet finale</a:t>
              </a:r>
              <a:endParaRPr lang="fr-FR" sz="1400"/>
            </a:p>
          </p:txBody>
        </p:sp>
      </p:grp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02F9965-CDA5-CCD4-DB8C-4A48C3082535}"/>
              </a:ext>
            </a:extLst>
          </p:cNvPr>
          <p:cNvGraphicFramePr>
            <a:graphicFrameLocks noGrp="1"/>
          </p:cNvGraphicFramePr>
          <p:nvPr/>
        </p:nvGraphicFramePr>
        <p:xfrm>
          <a:off x="204944" y="2603317"/>
          <a:ext cx="113634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674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B41067A-A4AA-F4C8-39E1-98A3819B1FC9}"/>
              </a:ext>
            </a:extLst>
          </p:cNvPr>
          <p:cNvCxnSpPr>
            <a:cxnSpLocks/>
          </p:cNvCxnSpPr>
          <p:nvPr/>
        </p:nvCxnSpPr>
        <p:spPr>
          <a:xfrm flipV="1">
            <a:off x="4296066" y="3548601"/>
            <a:ext cx="3223848" cy="258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999F8BC-8631-758C-27F3-22B5AF337C9F}"/>
              </a:ext>
            </a:extLst>
          </p:cNvPr>
          <p:cNvSpPr txBox="1"/>
          <p:nvPr/>
        </p:nvSpPr>
        <p:spPr>
          <a:xfrm>
            <a:off x="5013303" y="3553639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CAF2880-DCEE-5B13-6BF0-127415C14CA4}"/>
              </a:ext>
            </a:extLst>
          </p:cNvPr>
          <p:cNvCxnSpPr>
            <a:cxnSpLocks/>
          </p:cNvCxnSpPr>
          <p:nvPr/>
        </p:nvCxnSpPr>
        <p:spPr>
          <a:xfrm>
            <a:off x="4259490" y="3286310"/>
            <a:ext cx="0" cy="5423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C03299A-46EE-CC80-3835-577316540FD3}"/>
              </a:ext>
            </a:extLst>
          </p:cNvPr>
          <p:cNvCxnSpPr>
            <a:cxnSpLocks/>
          </p:cNvCxnSpPr>
          <p:nvPr/>
        </p:nvCxnSpPr>
        <p:spPr>
          <a:xfrm>
            <a:off x="7506430" y="3253523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7966DAA-C35E-8720-8E5D-62610CB2CE53}"/>
              </a:ext>
            </a:extLst>
          </p:cNvPr>
          <p:cNvCxnSpPr>
            <a:cxnSpLocks/>
          </p:cNvCxnSpPr>
          <p:nvPr/>
        </p:nvCxnSpPr>
        <p:spPr>
          <a:xfrm flipV="1">
            <a:off x="185894" y="2164032"/>
            <a:ext cx="2534613" cy="1811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5CF58F7-C914-4460-7DC8-D43D7C45634F}"/>
              </a:ext>
            </a:extLst>
          </p:cNvPr>
          <p:cNvCxnSpPr>
            <a:cxnSpLocks/>
          </p:cNvCxnSpPr>
          <p:nvPr/>
        </p:nvCxnSpPr>
        <p:spPr>
          <a:xfrm>
            <a:off x="274283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6CB13C6-322C-3CE7-B580-32A13AEC9D57}"/>
              </a:ext>
            </a:extLst>
          </p:cNvPr>
          <p:cNvCxnSpPr>
            <a:cxnSpLocks/>
          </p:cNvCxnSpPr>
          <p:nvPr/>
        </p:nvCxnSpPr>
        <p:spPr>
          <a:xfrm flipV="1">
            <a:off x="2801326" y="2168995"/>
            <a:ext cx="3809520" cy="818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08EF336-76CE-D0E8-F541-CCB2E0D640C3}"/>
              </a:ext>
            </a:extLst>
          </p:cNvPr>
          <p:cNvCxnSpPr>
            <a:cxnSpLocks/>
          </p:cNvCxnSpPr>
          <p:nvPr/>
        </p:nvCxnSpPr>
        <p:spPr>
          <a:xfrm>
            <a:off x="6672802" y="1822598"/>
            <a:ext cx="0" cy="700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A310FF-D4CD-F9EF-4014-3A97C71EB21A}"/>
              </a:ext>
            </a:extLst>
          </p:cNvPr>
          <p:cNvCxnSpPr>
            <a:cxnSpLocks/>
          </p:cNvCxnSpPr>
          <p:nvPr/>
        </p:nvCxnSpPr>
        <p:spPr>
          <a:xfrm>
            <a:off x="6723739" y="2168739"/>
            <a:ext cx="3146306" cy="87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C4E1E5-2B7C-0156-41C3-4E5D7BBC6207}"/>
              </a:ext>
            </a:extLst>
          </p:cNvPr>
          <p:cNvCxnSpPr>
            <a:cxnSpLocks/>
          </p:cNvCxnSpPr>
          <p:nvPr/>
        </p:nvCxnSpPr>
        <p:spPr>
          <a:xfrm>
            <a:off x="992098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4F4B1B-CB25-4743-F906-B348303E8FD1}"/>
              </a:ext>
            </a:extLst>
          </p:cNvPr>
          <p:cNvCxnSpPr>
            <a:cxnSpLocks/>
          </p:cNvCxnSpPr>
          <p:nvPr/>
        </p:nvCxnSpPr>
        <p:spPr>
          <a:xfrm>
            <a:off x="9940034" y="2173089"/>
            <a:ext cx="1628346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4079081-BF65-EEA1-78C0-31B6A00544A5}"/>
              </a:ext>
            </a:extLst>
          </p:cNvPr>
          <p:cNvSpPr txBox="1"/>
          <p:nvPr/>
        </p:nvSpPr>
        <p:spPr>
          <a:xfrm>
            <a:off x="235098" y="1863837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C57E0BE-B99C-0C1B-5616-EAB5D68A7814}"/>
              </a:ext>
            </a:extLst>
          </p:cNvPr>
          <p:cNvSpPr txBox="1"/>
          <p:nvPr/>
        </p:nvSpPr>
        <p:spPr>
          <a:xfrm>
            <a:off x="3810078" y="186383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765FFB-F283-CC77-36D5-26BA78B4A25A}"/>
              </a:ext>
            </a:extLst>
          </p:cNvPr>
          <p:cNvSpPr txBox="1"/>
          <p:nvPr/>
        </p:nvSpPr>
        <p:spPr>
          <a:xfrm>
            <a:off x="7217588" y="1827803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DB0E54-F21F-7A1B-D8E3-8B4C9E2FA8A0}"/>
              </a:ext>
            </a:extLst>
          </p:cNvPr>
          <p:cNvSpPr txBox="1"/>
          <p:nvPr/>
        </p:nvSpPr>
        <p:spPr>
          <a:xfrm>
            <a:off x="9870045" y="183658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2D2B88F-AFC8-6329-D1AD-0A58DF9B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99" y="3314662"/>
            <a:ext cx="523103" cy="41832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7093882-13EF-677B-B4F1-2E65F37C152A}"/>
              </a:ext>
            </a:extLst>
          </p:cNvPr>
          <p:cNvSpPr txBox="1"/>
          <p:nvPr/>
        </p:nvSpPr>
        <p:spPr>
          <a:xfrm>
            <a:off x="3416343" y="3729195"/>
            <a:ext cx="123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rgbClr val="FF0000"/>
                </a:solidFill>
              </a:rPr>
              <a:t>PARTIELS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3AC6CD-E8FF-B791-7473-6F516197277B}"/>
              </a:ext>
            </a:extLst>
          </p:cNvPr>
          <p:cNvGrpSpPr/>
          <p:nvPr/>
        </p:nvGrpSpPr>
        <p:grpSpPr>
          <a:xfrm>
            <a:off x="1182581" y="3209161"/>
            <a:ext cx="1560250" cy="1504919"/>
            <a:chOff x="1677051" y="2027727"/>
            <a:chExt cx="1247720" cy="1504919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9ACE6242-9F78-3A02-DD16-A43627497521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7" cy="87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BD4CBA4-D4B4-7A4E-7AEA-7265EA8DD40D}"/>
                </a:ext>
              </a:extLst>
            </p:cNvPr>
            <p:cNvSpPr txBox="1"/>
            <p:nvPr/>
          </p:nvSpPr>
          <p:spPr>
            <a:xfrm>
              <a:off x="1677051" y="2855538"/>
              <a:ext cx="124772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19/03 – 15h</a:t>
              </a:r>
            </a:p>
            <a:p>
              <a:r>
                <a:rPr lang="fr-FR" sz="1200"/>
                <a:t>Plan rapport système</a:t>
              </a:r>
              <a:endParaRPr lang="fr-FR" sz="1400"/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15043241-55CE-A870-89E7-8D30C57E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833234" y="3313080"/>
            <a:ext cx="501895" cy="522665"/>
          </a:xfrm>
          <a:prstGeom prst="rect">
            <a:avLst/>
          </a:prstGeom>
        </p:spPr>
      </p:pic>
      <p:pic>
        <p:nvPicPr>
          <p:cNvPr id="28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D42A5969-165A-9382-70A5-BDB056EACD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8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03C08-C54A-74FC-00A0-EDAE7A60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2ABE79F5-4B25-944A-9B1E-96BF093755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005C9F1B-B39C-9569-2F7A-FBAC1515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Porte "NAND"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3A5F12-9827-63DF-6BD3-73288F411EE9}"/>
              </a:ext>
            </a:extLst>
          </p:cNvPr>
          <p:cNvSpPr txBox="1"/>
          <p:nvPr/>
        </p:nvSpPr>
        <p:spPr>
          <a:xfrm>
            <a:off x="1139" y="2082732"/>
            <a:ext cx="1741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</a:t>
            </a:r>
            <a:r>
              <a:rPr lang="fr-FR" err="1"/>
              <a:t>Wp</a:t>
            </a:r>
            <a:r>
              <a:rPr lang="fr-FR"/>
              <a:t>= 0.3 µm et </a:t>
            </a:r>
            <a:r>
              <a:rPr lang="fr-FR" err="1"/>
              <a:t>Wn</a:t>
            </a:r>
            <a:r>
              <a:rPr lang="fr-FR"/>
              <a:t>= 0.15 µm)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3" name="Image 2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671481C1-20AB-4F22-5D69-9E2D0B0D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09" y="1413175"/>
            <a:ext cx="8320475" cy="54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1F93-4B8B-C9E1-59A5-7D98A2F3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E4AA7A2-6122-DF4D-89E2-7D4E163AA1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D640FFE4-EC8C-B548-BAF8-A4DBFD58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Bascule 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F792CC-BF93-2BE2-84A9-E52FF38C6FAB}"/>
              </a:ext>
            </a:extLst>
          </p:cNvPr>
          <p:cNvSpPr txBox="1"/>
          <p:nvPr/>
        </p:nvSpPr>
        <p:spPr>
          <a:xfrm>
            <a:off x="5217909" y="453225"/>
            <a:ext cx="35582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des sous-circuits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2" name="Image 1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5B1372FB-720E-0003-5EE8-438E7DCB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845652"/>
            <a:ext cx="7661030" cy="4186603"/>
          </a:xfrm>
          <a:prstGeom prst="rect">
            <a:avLst/>
          </a:prstGeom>
        </p:spPr>
      </p:pic>
      <p:pic>
        <p:nvPicPr>
          <p:cNvPr id="5" name="Image 4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90C3870D-BBAB-81DB-C195-56842309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58" y="0"/>
            <a:ext cx="361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5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A849B-6065-93B8-9BC5-F0A40318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générales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8006588-F977-72FC-28FA-FB7EEC4AEF02}"/>
              </a:ext>
            </a:extLst>
          </p:cNvPr>
          <p:cNvSpPr/>
          <p:nvPr/>
        </p:nvSpPr>
        <p:spPr>
          <a:xfrm>
            <a:off x="403411" y="1595718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Librairie digital IHP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Nombre de </a:t>
            </a:r>
            <a:r>
              <a:rPr lang="fr-FR" sz="2800" err="1">
                <a:solidFill>
                  <a:schemeClr val="bg1"/>
                </a:solidFill>
              </a:rPr>
              <a:t>gates</a:t>
            </a:r>
            <a:r>
              <a:rPr lang="fr-FR" sz="2800">
                <a:solidFill>
                  <a:schemeClr val="bg1"/>
                </a:solidFill>
              </a:rPr>
              <a:t> sur les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4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079FD7EE-2DB5-E530-8114-C4C14C903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1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D0E5-971B-0CD0-44BD-E9155D4D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B2242D-374F-0A84-0F6F-61902155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Actions d’équipe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DB0FAD-B084-BE22-28F9-5B1B51B37FF1}"/>
              </a:ext>
            </a:extLst>
          </p:cNvPr>
          <p:cNvSpPr/>
          <p:nvPr/>
        </p:nvSpPr>
        <p:spPr>
          <a:xfrm>
            <a:off x="407893" y="1248246"/>
            <a:ext cx="11376213" cy="4702340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Trouver la constante de bruit de la techno (Brice)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Déterminer les marges des </a:t>
            </a:r>
            <a:r>
              <a:rPr lang="fr-FR" sz="2400" err="1">
                <a:solidFill>
                  <a:schemeClr val="bg1"/>
                </a:solidFill>
              </a:rPr>
              <a:t>spec</a:t>
            </a:r>
            <a:r>
              <a:rPr lang="fr-FR" sz="2400">
                <a:solidFill>
                  <a:schemeClr val="bg1"/>
                </a:solidFill>
              </a:rPr>
              <a:t> pour chaque bloc (Tim/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fatou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akram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Test à mettre à jour PLAN DE VALIDATION (tout le monde, tout le temps)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Diapo Revue_projet_V2 (trame mercredi)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Continuer </a:t>
            </a:r>
            <a:r>
              <a:rPr lang="fr-FR" sz="2400" err="1">
                <a:solidFill>
                  <a:schemeClr val="bg1"/>
                </a:solidFill>
              </a:rPr>
              <a:t>tuto_logiciel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Mise à jour des </a:t>
            </a:r>
            <a:r>
              <a:rPr lang="fr-FR" sz="2400" err="1">
                <a:solidFill>
                  <a:schemeClr val="bg1"/>
                </a:solidFill>
              </a:rPr>
              <a:t>dashboard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Contacter IHP sur les librairies digital (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Réorganiser le OneDrive (lundi 12/05)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Caractérisation Résistance + capa techno IHP (DRM + Bench)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Baptiste DRM | Sarah Bench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C1961DF-7E80-2367-E896-BE6811C6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1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435620-0270-4CB4-DD43-3E930CDD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Informations Générales à partager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00BE278-BD50-0D73-414D-EBEB13C823F9}"/>
              </a:ext>
            </a:extLst>
          </p:cNvPr>
          <p:cNvSpPr/>
          <p:nvPr/>
        </p:nvSpPr>
        <p:spPr>
          <a:xfrm>
            <a:off x="490520" y="1577357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DRM d’HIP disponible dans le drive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2 inductances 3nH disponibles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3492C5E-53F4-ECBD-3611-E58686F8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4120-6E4B-3D7B-3E7E-7C98B7CE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241A94-4965-1A4D-A90E-2A8EA26F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Inductances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2AB282CC-8EFA-4F17-063D-5874097A66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39722A16-78A1-8A62-6B97-86636A7960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6B6E41E4-50B9-B70D-55EC-3CB35864E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4DDBC1F5-5667-4EF4-5F5F-CEE0F82A88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2 inductances Ls=3nH dimensionnées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Q &lt; 10 mais plus petite en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Q &gt; 10 mais plus grande en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Paramètres S disponible dans la librairie des inductances crée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B6A5B0BE-8BA2-63B8-E9B7-2F51606545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2CB9617E-51CF-E21B-6059-770EBEFFC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Support en cas de besoin</a:t>
            </a: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3347ECF8-0373-A355-444C-CEA47E2033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360609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96FB-6146-1BF4-1C5F-F5124D0B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385D7-3BC4-A48D-A623-57B8A296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PHOTOs</a:t>
            </a:r>
            <a:endParaRPr lang="fr-FR" dirty="0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668B631-F4D2-C3EA-3E2E-F350D8A61B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757449-F252-6595-D250-E29883EB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94" t="47299" b="11736"/>
          <a:stretch/>
        </p:blipFill>
        <p:spPr>
          <a:xfrm>
            <a:off x="573378" y="1185319"/>
            <a:ext cx="11149755" cy="3174233"/>
          </a:xfrm>
          <a:prstGeom prst="rect">
            <a:avLst/>
          </a:prstGeom>
        </p:spPr>
      </p:pic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5DC48F9E-24AB-2228-C9CC-E0C92B17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996C6FDE-6DF4-4CF5-92C5-71E8EF403DDE}" type="datetime1">
              <a:rPr lang="fr-FR" smtClean="0"/>
              <a:t>13/05/2025</a:t>
            </a:fld>
            <a:endParaRPr lang="fr-FR"/>
          </a:p>
        </p:txBody>
      </p: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id="{AC846619-2773-317E-186B-EA4C42CF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480A54FD-F1EB-45FD-9AD4-9905D7B21312}" type="slidenum">
              <a:rPr lang="fr-FR" smtClean="0"/>
              <a:t>5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7E1B867-9AB1-70F0-46FD-94349C0B40E9}"/>
              </a:ext>
            </a:extLst>
          </p:cNvPr>
          <p:cNvSpPr txBox="1"/>
          <p:nvPr/>
        </p:nvSpPr>
        <p:spPr>
          <a:xfrm rot="16200000">
            <a:off x="286850" y="2797201"/>
            <a:ext cx="10076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Ls (H)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E3D747-1E6B-5F34-6E7F-C8E557157455}"/>
              </a:ext>
            </a:extLst>
          </p:cNvPr>
          <p:cNvSpPr txBox="1"/>
          <p:nvPr/>
        </p:nvSpPr>
        <p:spPr>
          <a:xfrm rot="16200000">
            <a:off x="3833961" y="2869430"/>
            <a:ext cx="10076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Rs (</a:t>
            </a:r>
            <a:r>
              <a:rPr lang="el-GR" dirty="0">
                <a:solidFill>
                  <a:schemeClr val="accent5"/>
                </a:solidFill>
              </a:rPr>
              <a:t>Ω</a:t>
            </a:r>
            <a:r>
              <a:rPr lang="fr-F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73FF323-F919-DABC-8D31-43770F0F2B9A}"/>
              </a:ext>
            </a:extLst>
          </p:cNvPr>
          <p:cNvSpPr txBox="1"/>
          <p:nvPr/>
        </p:nvSpPr>
        <p:spPr>
          <a:xfrm rot="16200000">
            <a:off x="7656528" y="2702714"/>
            <a:ext cx="10076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Q (-)</a:t>
            </a:r>
          </a:p>
        </p:txBody>
      </p:sp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0F4734A8-2BAD-BDDD-0C40-F4479ABD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100319"/>
              </p:ext>
            </p:extLst>
          </p:nvPr>
        </p:nvGraphicFramePr>
        <p:xfrm>
          <a:off x="428983" y="4717515"/>
          <a:ext cx="3908821" cy="93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245631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</a:tblGrid>
              <a:tr h="5687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Dint</a:t>
                      </a:r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(µm)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D3F93242-D4FC-B080-89B3-D9A0BFE73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496073"/>
              </p:ext>
            </p:extLst>
          </p:nvPr>
        </p:nvGraphicFramePr>
        <p:xfrm>
          <a:off x="4771495" y="4717515"/>
          <a:ext cx="6408420" cy="96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22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  <a:gridCol w="1547998">
                  <a:extLst>
                    <a:ext uri="{9D8B030D-6E8A-4147-A177-3AD203B41FA5}">
                      <a16:colId xmlns:a16="http://schemas.microsoft.com/office/drawing/2014/main" val="584812383"/>
                    </a:ext>
                  </a:extLst>
                </a:gridCol>
              </a:tblGrid>
              <a:tr h="59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Ls (nH)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 (-)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Rs (</a:t>
                      </a:r>
                      <a:r>
                        <a:rPr lang="el-G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Ω)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r>
                        <a:rPr lang="fr-FR" sz="2000" b="1" i="0" u="none" strike="noStrike" baseline="-25000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(GHz)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  <a:r>
                        <a:rPr lang="fr-FR" sz="2000" b="1" i="0" u="none" strike="noStrike" baseline="-25000" dirty="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(nH)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55E97EC-6291-DB2D-66A3-B5BD6C6E893A}"/>
              </a:ext>
            </a:extLst>
          </p:cNvPr>
          <p:cNvSpPr/>
          <p:nvPr/>
        </p:nvSpPr>
        <p:spPr>
          <a:xfrm>
            <a:off x="2023229" y="5796636"/>
            <a:ext cx="4629150" cy="458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Inductance avec un facteur de qualité amélioré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42A2DA-13CB-52FF-6A58-69511ED11338}"/>
              </a:ext>
            </a:extLst>
          </p:cNvPr>
          <p:cNvSpPr/>
          <p:nvPr/>
        </p:nvSpPr>
        <p:spPr>
          <a:xfrm>
            <a:off x="7635240" y="5796636"/>
            <a:ext cx="3394710" cy="458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Inductance plus grande en surface</a:t>
            </a:r>
          </a:p>
        </p:txBody>
      </p:sp>
    </p:spTree>
    <p:extLst>
      <p:ext uri="{BB962C8B-B14F-4D97-AF65-F5344CB8AC3E}">
        <p14:creationId xmlns:p14="http://schemas.microsoft.com/office/powerpoint/2010/main" val="83109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DBAA-6C45-4C84-3BC4-134A071D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F3C6D0-2CFF-A214-5A93-7291B5D6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1 – Inductance dégénérée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4CA7F8FB-4A62-30FB-78E8-F3F9456B5C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D32CDD7A-462E-949C-A3FE-C30E662173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407EE333-8FBF-5F23-16F6-A08F79E47C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C63ADBF0-80BB-68D2-70F4-E61C1AE6E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Dimensionnement fini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Single 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FR" sz="2400" err="1">
                <a:solidFill>
                  <a:schemeClr val="bg1"/>
                </a:solidFill>
              </a:rPr>
              <a:t>Gm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cascode</a:t>
            </a:r>
            <a:r>
              <a:rPr lang="fr-FR" sz="240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Résonnance pour </a:t>
            </a:r>
            <a:r>
              <a:rPr lang="fr-FR" sz="2400" err="1">
                <a:solidFill>
                  <a:schemeClr val="bg1"/>
                </a:solidFill>
              </a:rPr>
              <a:t>Ll</a:t>
            </a:r>
            <a:r>
              <a:rPr lang="fr-FR" sz="2400">
                <a:solidFill>
                  <a:schemeClr val="bg1"/>
                </a:solidFill>
              </a:rPr>
              <a:t> parfait = 3nH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G </a:t>
            </a:r>
            <a:r>
              <a:rPr lang="fr-FR" sz="2400">
                <a:solidFill>
                  <a:srgbClr val="FF0000"/>
                </a:solidFill>
              </a:rPr>
              <a:t>= 16,1 dB 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 objectif </a:t>
            </a:r>
            <a:r>
              <a:rPr lang="fr-FR" sz="2400">
                <a:solidFill>
                  <a:srgbClr val="FF0000"/>
                </a:solidFill>
                <a:sym typeface="Wingdings" panose="05000000000000000000" pitchFamily="2" charset="2"/>
              </a:rPr>
              <a:t>20dB</a:t>
            </a:r>
            <a:endParaRPr lang="fr-FR" sz="240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suffisant ? 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50BDAE04-FA58-9055-ED2B-25376A84C0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6D3CDB5A-1059-673F-5C40-D5112B8636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HB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Documentation </a:t>
            </a:r>
            <a:r>
              <a:rPr lang="fr-FR" sz="2400" err="1">
                <a:solidFill>
                  <a:schemeClr val="bg1"/>
                </a:solidFill>
              </a:rPr>
              <a:t>Balun</a:t>
            </a:r>
            <a:r>
              <a:rPr lang="fr-FR" sz="2400">
                <a:solidFill>
                  <a:schemeClr val="bg1"/>
                </a:solidFill>
              </a:rPr>
              <a:t> pour polarisation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Matching in/out avec bonne 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Mise en différentielle</a:t>
            </a: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E8C4091A-AC71-57C9-E9C6-ED2673FD0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E7A40-721F-EC64-EF25-F6146494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Polarisation pour le </a:t>
            </a:r>
            <a:r>
              <a:rPr lang="fr-FR" err="1"/>
              <a:t>gm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E17D22-4CDD-C3EF-A15E-A8D19E8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5" y="1597555"/>
            <a:ext cx="4505954" cy="51442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A6E2E8-FB8D-966E-3A87-329971E4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51" y="1511324"/>
            <a:ext cx="6988610" cy="43225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7C9E795-7256-7275-B625-D5F2F076F562}"/>
              </a:ext>
            </a:extLst>
          </p:cNvPr>
          <p:cNvSpPr txBox="1"/>
          <p:nvPr/>
        </p:nvSpPr>
        <p:spPr>
          <a:xfrm>
            <a:off x="5361680" y="6080760"/>
            <a:ext cx="6273552" cy="4616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err="1"/>
              <a:t>Gm</a:t>
            </a:r>
            <a:r>
              <a:rPr lang="fr-FR" sz="2400" b="1"/>
              <a:t> = 32mS et I = 1,46mA </a:t>
            </a:r>
            <a:r>
              <a:rPr lang="fr-FR" sz="2400" b="1">
                <a:sym typeface="Wingdings" panose="05000000000000000000" pitchFamily="2" charset="2"/>
              </a:rPr>
              <a:t> </a:t>
            </a:r>
            <a:r>
              <a:rPr lang="fr-FR" sz="2400" b="1" err="1">
                <a:sym typeface="Wingdings" panose="05000000000000000000" pitchFamily="2" charset="2"/>
              </a:rPr>
              <a:t>Vgs</a:t>
            </a:r>
            <a:r>
              <a:rPr lang="fr-FR" sz="2400" b="1">
                <a:sym typeface="Wingdings" panose="05000000000000000000" pitchFamily="2" charset="2"/>
              </a:rPr>
              <a:t> = 0,33V</a:t>
            </a:r>
            <a:endParaRPr lang="fr-FR" sz="2400" b="1"/>
          </a:p>
        </p:txBody>
      </p:sp>
    </p:spTree>
    <p:extLst>
      <p:ext uri="{BB962C8B-B14F-4D97-AF65-F5344CB8AC3E}">
        <p14:creationId xmlns:p14="http://schemas.microsoft.com/office/powerpoint/2010/main" val="321140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EBD85-39A6-F015-3923-0F7E3ED8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D062B42-4698-0D18-AD6A-64181847E1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DE0C00-5952-E640-891F-0B736470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3" y="1275006"/>
            <a:ext cx="6500412" cy="52618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DE6932-61E3-4B97-7850-160AF644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624" y="2604261"/>
            <a:ext cx="5131463" cy="39326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57A594-3437-EB87-2ED8-0489065EC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570" y="60731"/>
            <a:ext cx="1991003" cy="25435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15986D6-F721-1733-04AB-FA6A99B80825}"/>
              </a:ext>
            </a:extLst>
          </p:cNvPr>
          <p:cNvSpPr txBox="1"/>
          <p:nvPr/>
        </p:nvSpPr>
        <p:spPr>
          <a:xfrm>
            <a:off x="9375355" y="1530975"/>
            <a:ext cx="1905446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/>
              <a:t>A 2,45GHz</a:t>
            </a:r>
          </a:p>
          <a:p>
            <a:r>
              <a:rPr lang="fr-FR" sz="2400" b="1"/>
              <a:t>G = 16,1dB</a:t>
            </a:r>
          </a:p>
        </p:txBody>
      </p:sp>
    </p:spTree>
    <p:extLst>
      <p:ext uri="{BB962C8B-B14F-4D97-AF65-F5344CB8AC3E}">
        <p14:creationId xmlns:p14="http://schemas.microsoft.com/office/powerpoint/2010/main" val="14381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F11BD-69F2-339C-901C-AD8B90AD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765924-34D1-AFED-3819-170C3811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73" y="1140466"/>
            <a:ext cx="4716239" cy="526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7DE986-53E7-807E-6678-A16867D86E0E}"/>
              </a:ext>
            </a:extLst>
          </p:cNvPr>
          <p:cNvSpPr/>
          <p:nvPr/>
        </p:nvSpPr>
        <p:spPr>
          <a:xfrm>
            <a:off x="4828032" y="4933591"/>
            <a:ext cx="3209544" cy="14716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059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1045</Words>
  <Application>Microsoft Office PowerPoint</Application>
  <PresentationFormat>Grand écran</PresentationFormat>
  <Paragraphs>225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Arial,Sans-Serif</vt:lpstr>
      <vt:lpstr>Calibri</vt:lpstr>
      <vt:lpstr>Century Gothic</vt:lpstr>
      <vt:lpstr>Courier New</vt:lpstr>
      <vt:lpstr>Courier New,monospace</vt:lpstr>
      <vt:lpstr>Wingdings</vt:lpstr>
      <vt:lpstr>Wingdings 3</vt:lpstr>
      <vt:lpstr>Ion</vt:lpstr>
      <vt:lpstr>Projet ZigBee Weekly W15</vt:lpstr>
      <vt:lpstr>Planning</vt:lpstr>
      <vt:lpstr>Informations Générales à partager</vt:lpstr>
      <vt:lpstr>Inductances</vt:lpstr>
      <vt:lpstr>PHOTOs</vt:lpstr>
      <vt:lpstr>LNA 1 – Inductance dégénérée</vt:lpstr>
      <vt:lpstr>Polarisation pour le gm</vt:lpstr>
      <vt:lpstr>PHOTOs</vt:lpstr>
      <vt:lpstr>PHOTOs</vt:lpstr>
      <vt:lpstr>LNA 2</vt:lpstr>
      <vt:lpstr>PHOTOs</vt:lpstr>
      <vt:lpstr>MIXER</vt:lpstr>
      <vt:lpstr>PHOTOs </vt:lpstr>
      <vt:lpstr>PHOTOs </vt:lpstr>
      <vt:lpstr>PLL</vt:lpstr>
      <vt:lpstr>PLL</vt:lpstr>
      <vt:lpstr>PLL : VCO</vt:lpstr>
      <vt:lpstr>PLL : PORTE INVERSEUSE</vt:lpstr>
      <vt:lpstr>PLL</vt:lpstr>
      <vt:lpstr>PLL : Porte "NAND"</vt:lpstr>
      <vt:lpstr>PLL : Bascule D</vt:lpstr>
      <vt:lpstr>Questions générales</vt:lpstr>
      <vt:lpstr>Actions d’équipe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ZigBee Weekly</dc:title>
  <dc:creator/>
  <cp:lastModifiedBy>Baptiste Monget</cp:lastModifiedBy>
  <cp:revision>1</cp:revision>
  <dcterms:created xsi:type="dcterms:W3CDTF">2025-03-13T12:56:05Z</dcterms:created>
  <dcterms:modified xsi:type="dcterms:W3CDTF">2025-05-13T08:37:57Z</dcterms:modified>
</cp:coreProperties>
</file>